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handoutMasterIdLst>
    <p:handoutMasterId r:id="rId33"/>
  </p:handoutMasterIdLst>
  <p:sldIdLst>
    <p:sldId id="256" r:id="rId3"/>
    <p:sldId id="273" r:id="rId4"/>
    <p:sldId id="257" r:id="rId5"/>
    <p:sldId id="258" r:id="rId6"/>
    <p:sldId id="274" r:id="rId7"/>
    <p:sldId id="259" r:id="rId8"/>
    <p:sldId id="275" r:id="rId9"/>
    <p:sldId id="260" r:id="rId10"/>
    <p:sldId id="276" r:id="rId11"/>
    <p:sldId id="261" r:id="rId12"/>
    <p:sldId id="277" r:id="rId13"/>
    <p:sldId id="262" r:id="rId14"/>
    <p:sldId id="263" r:id="rId15"/>
    <p:sldId id="264" r:id="rId16"/>
    <p:sldId id="265" r:id="rId17"/>
    <p:sldId id="266" r:id="rId18"/>
    <p:sldId id="267" r:id="rId19"/>
    <p:sldId id="283" r:id="rId20"/>
    <p:sldId id="279" r:id="rId21"/>
    <p:sldId id="268" r:id="rId22"/>
    <p:sldId id="280" r:id="rId23"/>
    <p:sldId id="269" r:id="rId24"/>
    <p:sldId id="281" r:id="rId25"/>
    <p:sldId id="270" r:id="rId26"/>
    <p:sldId id="282" r:id="rId27"/>
    <p:sldId id="271" r:id="rId28"/>
    <p:sldId id="272" r:id="rId29"/>
    <p:sldId id="368" r:id="rId30"/>
    <p:sldId id="366" r:id="rId31"/>
    <p:sldId id="367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YANG LI" initials="WL" lastIdx="1" clrIdx="0">
    <p:extLst>
      <p:ext uri="{19B8F6BF-5375-455C-9EA6-DF929625EA0E}">
        <p15:presenceInfo xmlns:p15="http://schemas.microsoft.com/office/powerpoint/2012/main" userId="480b9ade2f9188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F5F51-A463-43AB-80C6-0B445B72F54E}" v="984" dt="2019-12-01T07:04:05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CCC37B-5665-49BE-AA3C-B1F82F3A849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6C61B8B-2A2A-485E-9EC7-586F0C6CC824}">
      <dgm:prSet/>
      <dgm:spPr/>
      <dgm:t>
        <a:bodyPr/>
        <a:lstStyle/>
        <a:p>
          <a:r>
            <a:rPr lang="zh-CN" dirty="0"/>
            <a:t>持守不移</a:t>
          </a:r>
          <a:endParaRPr lang="en-US" dirty="0"/>
        </a:p>
      </dgm:t>
    </dgm:pt>
    <dgm:pt modelId="{90C1842B-A2F2-4392-A08D-685E34430E76}" type="parTrans" cxnId="{B336130F-3E8B-43CD-B4C0-70EE580F0DDA}">
      <dgm:prSet/>
      <dgm:spPr/>
      <dgm:t>
        <a:bodyPr/>
        <a:lstStyle/>
        <a:p>
          <a:endParaRPr lang="en-US"/>
        </a:p>
      </dgm:t>
    </dgm:pt>
    <dgm:pt modelId="{01C7A461-D284-4707-89D7-BE2D4243075D}" type="sibTrans" cxnId="{B336130F-3E8B-43CD-B4C0-70EE580F0DDA}">
      <dgm:prSet/>
      <dgm:spPr/>
      <dgm:t>
        <a:bodyPr/>
        <a:lstStyle/>
        <a:p>
          <a:endParaRPr lang="en-US"/>
        </a:p>
      </dgm:t>
    </dgm:pt>
    <dgm:pt modelId="{A71245E9-4AE3-449E-A763-A64849DE6B99}">
      <dgm:prSet/>
      <dgm:spPr/>
      <dgm:t>
        <a:bodyPr/>
        <a:lstStyle/>
        <a:p>
          <a:r>
            <a:rPr lang="zh-CN" dirty="0"/>
            <a:t>慈悯共情</a:t>
          </a:r>
          <a:endParaRPr lang="en-US" dirty="0"/>
        </a:p>
      </dgm:t>
    </dgm:pt>
    <dgm:pt modelId="{46334904-0F73-48BC-82B3-0FC885173769}" type="parTrans" cxnId="{870149C7-C238-493B-B987-C22B23E8D6BA}">
      <dgm:prSet/>
      <dgm:spPr/>
      <dgm:t>
        <a:bodyPr/>
        <a:lstStyle/>
        <a:p>
          <a:endParaRPr lang="en-US"/>
        </a:p>
      </dgm:t>
    </dgm:pt>
    <dgm:pt modelId="{1879418A-BEEA-4D8F-89E4-9351BF6BCC02}" type="sibTrans" cxnId="{870149C7-C238-493B-B987-C22B23E8D6BA}">
      <dgm:prSet/>
      <dgm:spPr/>
      <dgm:t>
        <a:bodyPr/>
        <a:lstStyle/>
        <a:p>
          <a:endParaRPr lang="en-US"/>
        </a:p>
      </dgm:t>
    </dgm:pt>
    <dgm:pt modelId="{91457B54-EEC3-4FE8-8D3C-3312BB75A19D}">
      <dgm:prSet/>
      <dgm:spPr/>
      <dgm:t>
        <a:bodyPr/>
        <a:lstStyle/>
        <a:p>
          <a:r>
            <a:rPr lang="zh-CN"/>
            <a:t>虚己坚韧</a:t>
          </a:r>
          <a:endParaRPr lang="en-US"/>
        </a:p>
      </dgm:t>
    </dgm:pt>
    <dgm:pt modelId="{1E2E6793-6EC3-499C-A67C-74585C900376}" type="parTrans" cxnId="{42A9651D-39D3-4848-9989-B93CA2417026}">
      <dgm:prSet/>
      <dgm:spPr/>
      <dgm:t>
        <a:bodyPr/>
        <a:lstStyle/>
        <a:p>
          <a:endParaRPr lang="en-US"/>
        </a:p>
      </dgm:t>
    </dgm:pt>
    <dgm:pt modelId="{0D5519C3-8253-4F64-83E0-1DE4CA58B5B2}" type="sibTrans" cxnId="{42A9651D-39D3-4848-9989-B93CA2417026}">
      <dgm:prSet/>
      <dgm:spPr/>
      <dgm:t>
        <a:bodyPr/>
        <a:lstStyle/>
        <a:p>
          <a:endParaRPr lang="en-US"/>
        </a:p>
      </dgm:t>
    </dgm:pt>
    <dgm:pt modelId="{F7D93ADE-DE17-4CE6-A964-1B37BE7121D0}">
      <dgm:prSet/>
      <dgm:spPr/>
      <dgm:t>
        <a:bodyPr/>
        <a:lstStyle/>
        <a:p>
          <a:r>
            <a:rPr lang="zh-CN"/>
            <a:t>神为定准</a:t>
          </a:r>
          <a:endParaRPr lang="en-US"/>
        </a:p>
      </dgm:t>
    </dgm:pt>
    <dgm:pt modelId="{6C8B72EA-9C88-450D-B6A7-C11CEF259394}" type="parTrans" cxnId="{387513D4-670C-47E2-A591-BB469D4D756A}">
      <dgm:prSet/>
      <dgm:spPr/>
      <dgm:t>
        <a:bodyPr/>
        <a:lstStyle/>
        <a:p>
          <a:endParaRPr lang="en-US"/>
        </a:p>
      </dgm:t>
    </dgm:pt>
    <dgm:pt modelId="{5FA0DAB6-1D6E-4E80-ACF5-5F7F17945871}" type="sibTrans" cxnId="{387513D4-670C-47E2-A591-BB469D4D756A}">
      <dgm:prSet/>
      <dgm:spPr/>
      <dgm:t>
        <a:bodyPr/>
        <a:lstStyle/>
        <a:p>
          <a:endParaRPr lang="en-US"/>
        </a:p>
      </dgm:t>
    </dgm:pt>
    <dgm:pt modelId="{E002F34F-C2CA-4FCD-8275-F1C37719566C}" type="pres">
      <dgm:prSet presAssocID="{99CCC37B-5665-49BE-AA3C-B1F82F3A849A}" presName="linear" presStyleCnt="0">
        <dgm:presLayoutVars>
          <dgm:animLvl val="lvl"/>
          <dgm:resizeHandles val="exact"/>
        </dgm:presLayoutVars>
      </dgm:prSet>
      <dgm:spPr/>
    </dgm:pt>
    <dgm:pt modelId="{D3F70905-6C8B-4740-9647-906EF0D6016B}" type="pres">
      <dgm:prSet presAssocID="{46C61B8B-2A2A-485E-9EC7-586F0C6CC82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5A75E0A-C34F-49B0-A700-C18E70F27718}" type="pres">
      <dgm:prSet presAssocID="{01C7A461-D284-4707-89D7-BE2D4243075D}" presName="spacer" presStyleCnt="0"/>
      <dgm:spPr/>
    </dgm:pt>
    <dgm:pt modelId="{EC7DB1A8-FC0D-4EE3-BE1E-63AB92140641}" type="pres">
      <dgm:prSet presAssocID="{A71245E9-4AE3-449E-A763-A64849DE6B9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253A353-16E0-4407-9ABB-98DA8CA57842}" type="pres">
      <dgm:prSet presAssocID="{1879418A-BEEA-4D8F-89E4-9351BF6BCC02}" presName="spacer" presStyleCnt="0"/>
      <dgm:spPr/>
    </dgm:pt>
    <dgm:pt modelId="{0C3D51A4-2462-4216-B5E5-A7CF5277537F}" type="pres">
      <dgm:prSet presAssocID="{91457B54-EEC3-4FE8-8D3C-3312BB75A19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15D3A2E-CB8F-49A9-8022-10E60921B69C}" type="pres">
      <dgm:prSet presAssocID="{0D5519C3-8253-4F64-83E0-1DE4CA58B5B2}" presName="spacer" presStyleCnt="0"/>
      <dgm:spPr/>
    </dgm:pt>
    <dgm:pt modelId="{7DBFB161-F3A4-47D5-94B1-A4C233AFF71F}" type="pres">
      <dgm:prSet presAssocID="{F7D93ADE-DE17-4CE6-A964-1B37BE7121D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C8A3F06-B0CC-4367-835F-B524F65FE7E6}" type="presOf" srcId="{99CCC37B-5665-49BE-AA3C-B1F82F3A849A}" destId="{E002F34F-C2CA-4FCD-8275-F1C37719566C}" srcOrd="0" destOrd="0" presId="urn:microsoft.com/office/officeart/2005/8/layout/vList2"/>
    <dgm:cxn modelId="{B336130F-3E8B-43CD-B4C0-70EE580F0DDA}" srcId="{99CCC37B-5665-49BE-AA3C-B1F82F3A849A}" destId="{46C61B8B-2A2A-485E-9EC7-586F0C6CC824}" srcOrd="0" destOrd="0" parTransId="{90C1842B-A2F2-4392-A08D-685E34430E76}" sibTransId="{01C7A461-D284-4707-89D7-BE2D4243075D}"/>
    <dgm:cxn modelId="{B63D4211-0178-401C-875A-D4FEA00A4B3A}" type="presOf" srcId="{91457B54-EEC3-4FE8-8D3C-3312BB75A19D}" destId="{0C3D51A4-2462-4216-B5E5-A7CF5277537F}" srcOrd="0" destOrd="0" presId="urn:microsoft.com/office/officeart/2005/8/layout/vList2"/>
    <dgm:cxn modelId="{42A9651D-39D3-4848-9989-B93CA2417026}" srcId="{99CCC37B-5665-49BE-AA3C-B1F82F3A849A}" destId="{91457B54-EEC3-4FE8-8D3C-3312BB75A19D}" srcOrd="2" destOrd="0" parTransId="{1E2E6793-6EC3-499C-A67C-74585C900376}" sibTransId="{0D5519C3-8253-4F64-83E0-1DE4CA58B5B2}"/>
    <dgm:cxn modelId="{BCD23229-FA8D-4EB1-88B6-5B83C55C532B}" type="presOf" srcId="{46C61B8B-2A2A-485E-9EC7-586F0C6CC824}" destId="{D3F70905-6C8B-4740-9647-906EF0D6016B}" srcOrd="0" destOrd="0" presId="urn:microsoft.com/office/officeart/2005/8/layout/vList2"/>
    <dgm:cxn modelId="{870149C7-C238-493B-B987-C22B23E8D6BA}" srcId="{99CCC37B-5665-49BE-AA3C-B1F82F3A849A}" destId="{A71245E9-4AE3-449E-A763-A64849DE6B99}" srcOrd="1" destOrd="0" parTransId="{46334904-0F73-48BC-82B3-0FC885173769}" sibTransId="{1879418A-BEEA-4D8F-89E4-9351BF6BCC02}"/>
    <dgm:cxn modelId="{CB3B9DD0-7919-4D2A-95DA-CADEC98B58A6}" type="presOf" srcId="{A71245E9-4AE3-449E-A763-A64849DE6B99}" destId="{EC7DB1A8-FC0D-4EE3-BE1E-63AB92140641}" srcOrd="0" destOrd="0" presId="urn:microsoft.com/office/officeart/2005/8/layout/vList2"/>
    <dgm:cxn modelId="{387513D4-670C-47E2-A591-BB469D4D756A}" srcId="{99CCC37B-5665-49BE-AA3C-B1F82F3A849A}" destId="{F7D93ADE-DE17-4CE6-A964-1B37BE7121D0}" srcOrd="3" destOrd="0" parTransId="{6C8B72EA-9C88-450D-B6A7-C11CEF259394}" sibTransId="{5FA0DAB6-1D6E-4E80-ACF5-5F7F17945871}"/>
    <dgm:cxn modelId="{60D9E6E1-90D2-4F72-935D-430587F8EC06}" type="presOf" srcId="{F7D93ADE-DE17-4CE6-A964-1B37BE7121D0}" destId="{7DBFB161-F3A4-47D5-94B1-A4C233AFF71F}" srcOrd="0" destOrd="0" presId="urn:microsoft.com/office/officeart/2005/8/layout/vList2"/>
    <dgm:cxn modelId="{82CE9A00-DBE6-4343-9802-F581994B5893}" type="presParOf" srcId="{E002F34F-C2CA-4FCD-8275-F1C37719566C}" destId="{D3F70905-6C8B-4740-9647-906EF0D6016B}" srcOrd="0" destOrd="0" presId="urn:microsoft.com/office/officeart/2005/8/layout/vList2"/>
    <dgm:cxn modelId="{597BDAB5-EB48-43CB-8499-9E70064D8A72}" type="presParOf" srcId="{E002F34F-C2CA-4FCD-8275-F1C37719566C}" destId="{35A75E0A-C34F-49B0-A700-C18E70F27718}" srcOrd="1" destOrd="0" presId="urn:microsoft.com/office/officeart/2005/8/layout/vList2"/>
    <dgm:cxn modelId="{AC525E9B-2197-45E0-9620-E3F4B03C248C}" type="presParOf" srcId="{E002F34F-C2CA-4FCD-8275-F1C37719566C}" destId="{EC7DB1A8-FC0D-4EE3-BE1E-63AB92140641}" srcOrd="2" destOrd="0" presId="urn:microsoft.com/office/officeart/2005/8/layout/vList2"/>
    <dgm:cxn modelId="{444DAF97-A9FB-4E16-B3C8-5C1E84CE30E8}" type="presParOf" srcId="{E002F34F-C2CA-4FCD-8275-F1C37719566C}" destId="{3253A353-16E0-4407-9ABB-98DA8CA57842}" srcOrd="3" destOrd="0" presId="urn:microsoft.com/office/officeart/2005/8/layout/vList2"/>
    <dgm:cxn modelId="{CF3193C8-3408-4BE8-8B5A-1382EFD179D2}" type="presParOf" srcId="{E002F34F-C2CA-4FCD-8275-F1C37719566C}" destId="{0C3D51A4-2462-4216-B5E5-A7CF5277537F}" srcOrd="4" destOrd="0" presId="urn:microsoft.com/office/officeart/2005/8/layout/vList2"/>
    <dgm:cxn modelId="{FA0C5D32-25CA-42EF-930E-81D12972C3C2}" type="presParOf" srcId="{E002F34F-C2CA-4FCD-8275-F1C37719566C}" destId="{A15D3A2E-CB8F-49A9-8022-10E60921B69C}" srcOrd="5" destOrd="0" presId="urn:microsoft.com/office/officeart/2005/8/layout/vList2"/>
    <dgm:cxn modelId="{343E9B8E-8133-4261-99ED-652F2278187C}" type="presParOf" srcId="{E002F34F-C2CA-4FCD-8275-F1C37719566C}" destId="{7DBFB161-F3A4-47D5-94B1-A4C233AFF7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DE721D-7F68-4580-A4E8-58262E2AD57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1A560E0-4E54-4D9B-A019-09F344572BE9}">
      <dgm:prSet/>
      <dgm:spPr/>
      <dgm:t>
        <a:bodyPr/>
        <a:lstStyle/>
        <a:p>
          <a:r>
            <a:rPr lang="zh-CN"/>
            <a:t>自我感动</a:t>
          </a:r>
          <a:endParaRPr lang="en-US"/>
        </a:p>
      </dgm:t>
    </dgm:pt>
    <dgm:pt modelId="{61864C02-6A9B-4C9F-9935-736AFD11658C}" type="parTrans" cxnId="{145A072F-6787-47D4-8AA6-FD6508516805}">
      <dgm:prSet/>
      <dgm:spPr/>
      <dgm:t>
        <a:bodyPr/>
        <a:lstStyle/>
        <a:p>
          <a:endParaRPr lang="en-US"/>
        </a:p>
      </dgm:t>
    </dgm:pt>
    <dgm:pt modelId="{4FD4DBE9-0AD7-4EC3-AA85-CF498EEDE131}" type="sibTrans" cxnId="{145A072F-6787-47D4-8AA6-FD6508516805}">
      <dgm:prSet/>
      <dgm:spPr/>
      <dgm:t>
        <a:bodyPr/>
        <a:lstStyle/>
        <a:p>
          <a:endParaRPr lang="en-US"/>
        </a:p>
      </dgm:t>
    </dgm:pt>
    <dgm:pt modelId="{F0C4843D-1624-4AD8-A53B-6B3C61293A01}">
      <dgm:prSet/>
      <dgm:spPr/>
      <dgm:t>
        <a:bodyPr/>
        <a:lstStyle/>
        <a:p>
          <a:r>
            <a:rPr lang="zh-CN"/>
            <a:t>却是无用</a:t>
          </a:r>
          <a:endParaRPr lang="en-US"/>
        </a:p>
      </dgm:t>
    </dgm:pt>
    <dgm:pt modelId="{8DF0D981-1FC5-4F63-9222-21B5069AFBCE}" type="parTrans" cxnId="{7EF9D7F7-B6AC-4CDF-A371-A9F46A193A66}">
      <dgm:prSet/>
      <dgm:spPr/>
      <dgm:t>
        <a:bodyPr/>
        <a:lstStyle/>
        <a:p>
          <a:endParaRPr lang="en-US"/>
        </a:p>
      </dgm:t>
    </dgm:pt>
    <dgm:pt modelId="{87830DAB-FE23-416E-85FB-B8AF083FABEF}" type="sibTrans" cxnId="{7EF9D7F7-B6AC-4CDF-A371-A9F46A193A66}">
      <dgm:prSet/>
      <dgm:spPr/>
      <dgm:t>
        <a:bodyPr/>
        <a:lstStyle/>
        <a:p>
          <a:endParaRPr lang="en-US"/>
        </a:p>
      </dgm:t>
    </dgm:pt>
    <dgm:pt modelId="{5BAFB66C-EF10-4C95-9F91-FC688ADDA6FE}">
      <dgm:prSet/>
      <dgm:spPr/>
      <dgm:t>
        <a:bodyPr/>
        <a:lstStyle/>
        <a:p>
          <a:r>
            <a:rPr lang="zh-CN"/>
            <a:t>朝不知夕</a:t>
          </a:r>
          <a:endParaRPr lang="en-US"/>
        </a:p>
      </dgm:t>
    </dgm:pt>
    <dgm:pt modelId="{3863B504-858B-4327-B6E3-A905CAFDC571}" type="parTrans" cxnId="{2FD0F563-3C17-4AC0-A155-2AD722C8DBB5}">
      <dgm:prSet/>
      <dgm:spPr/>
      <dgm:t>
        <a:bodyPr/>
        <a:lstStyle/>
        <a:p>
          <a:endParaRPr lang="en-US"/>
        </a:p>
      </dgm:t>
    </dgm:pt>
    <dgm:pt modelId="{17527A0D-C774-4C4D-BD2D-8F8C2B8ED203}" type="sibTrans" cxnId="{2FD0F563-3C17-4AC0-A155-2AD722C8DBB5}">
      <dgm:prSet/>
      <dgm:spPr/>
      <dgm:t>
        <a:bodyPr/>
        <a:lstStyle/>
        <a:p>
          <a:endParaRPr lang="en-US"/>
        </a:p>
      </dgm:t>
    </dgm:pt>
    <dgm:pt modelId="{8ABABAC8-0862-401E-B9C2-FBE585F6DA40}">
      <dgm:prSet/>
      <dgm:spPr/>
      <dgm:t>
        <a:bodyPr/>
        <a:lstStyle/>
        <a:p>
          <a:r>
            <a:rPr lang="zh-CN"/>
            <a:t>何去何从？</a:t>
          </a:r>
          <a:endParaRPr lang="en-US"/>
        </a:p>
      </dgm:t>
    </dgm:pt>
    <dgm:pt modelId="{7E395CB0-F03E-4A3F-AFB2-19D5E32861C9}" type="parTrans" cxnId="{7058B55C-74B2-4A5B-9AE2-0CDDB87586FA}">
      <dgm:prSet/>
      <dgm:spPr/>
      <dgm:t>
        <a:bodyPr/>
        <a:lstStyle/>
        <a:p>
          <a:endParaRPr lang="en-US"/>
        </a:p>
      </dgm:t>
    </dgm:pt>
    <dgm:pt modelId="{18703447-CA91-4666-986A-0A5DDA2E4D37}" type="sibTrans" cxnId="{7058B55C-74B2-4A5B-9AE2-0CDDB87586FA}">
      <dgm:prSet/>
      <dgm:spPr/>
      <dgm:t>
        <a:bodyPr/>
        <a:lstStyle/>
        <a:p>
          <a:endParaRPr lang="en-US"/>
        </a:p>
      </dgm:t>
    </dgm:pt>
    <dgm:pt modelId="{6B4ED14C-79E1-45E1-994D-3F1C11039AF5}" type="pres">
      <dgm:prSet presAssocID="{94DE721D-7F68-4580-A4E8-58262E2AD576}" presName="vert0" presStyleCnt="0">
        <dgm:presLayoutVars>
          <dgm:dir/>
          <dgm:animOne val="branch"/>
          <dgm:animLvl val="lvl"/>
        </dgm:presLayoutVars>
      </dgm:prSet>
      <dgm:spPr/>
    </dgm:pt>
    <dgm:pt modelId="{BDE16D8D-0CBB-4208-A09A-FA6336597E94}" type="pres">
      <dgm:prSet presAssocID="{F1A560E0-4E54-4D9B-A019-09F344572BE9}" presName="thickLine" presStyleLbl="alignNode1" presStyleIdx="0" presStyleCnt="4"/>
      <dgm:spPr/>
    </dgm:pt>
    <dgm:pt modelId="{609CE78B-BC28-416A-B3D0-B84507924559}" type="pres">
      <dgm:prSet presAssocID="{F1A560E0-4E54-4D9B-A019-09F344572BE9}" presName="horz1" presStyleCnt="0"/>
      <dgm:spPr/>
    </dgm:pt>
    <dgm:pt modelId="{29D66674-81D3-4F62-A157-FD19E4440999}" type="pres">
      <dgm:prSet presAssocID="{F1A560E0-4E54-4D9B-A019-09F344572BE9}" presName="tx1" presStyleLbl="revTx" presStyleIdx="0" presStyleCnt="4"/>
      <dgm:spPr/>
    </dgm:pt>
    <dgm:pt modelId="{AB38AD19-EDA9-4B5E-B3D5-EF8130841806}" type="pres">
      <dgm:prSet presAssocID="{F1A560E0-4E54-4D9B-A019-09F344572BE9}" presName="vert1" presStyleCnt="0"/>
      <dgm:spPr/>
    </dgm:pt>
    <dgm:pt modelId="{18AA51EE-8A31-4A74-8059-17BB12BA86FF}" type="pres">
      <dgm:prSet presAssocID="{F0C4843D-1624-4AD8-A53B-6B3C61293A01}" presName="thickLine" presStyleLbl="alignNode1" presStyleIdx="1" presStyleCnt="4"/>
      <dgm:spPr/>
    </dgm:pt>
    <dgm:pt modelId="{8CF2601A-2E7E-4CC9-B266-06CE46A36DE8}" type="pres">
      <dgm:prSet presAssocID="{F0C4843D-1624-4AD8-A53B-6B3C61293A01}" presName="horz1" presStyleCnt="0"/>
      <dgm:spPr/>
    </dgm:pt>
    <dgm:pt modelId="{4F6CDDA8-0CFF-487A-9744-77A39C2D2556}" type="pres">
      <dgm:prSet presAssocID="{F0C4843D-1624-4AD8-A53B-6B3C61293A01}" presName="tx1" presStyleLbl="revTx" presStyleIdx="1" presStyleCnt="4"/>
      <dgm:spPr/>
    </dgm:pt>
    <dgm:pt modelId="{020B6845-58F8-4BAC-8CE2-5B3634BFF531}" type="pres">
      <dgm:prSet presAssocID="{F0C4843D-1624-4AD8-A53B-6B3C61293A01}" presName="vert1" presStyleCnt="0"/>
      <dgm:spPr/>
    </dgm:pt>
    <dgm:pt modelId="{F88DB2CE-8F19-4DF4-BB16-71A04BA824A2}" type="pres">
      <dgm:prSet presAssocID="{5BAFB66C-EF10-4C95-9F91-FC688ADDA6FE}" presName="thickLine" presStyleLbl="alignNode1" presStyleIdx="2" presStyleCnt="4"/>
      <dgm:spPr/>
    </dgm:pt>
    <dgm:pt modelId="{7EFAA5A6-2AA4-4A92-BB54-5F039FB80818}" type="pres">
      <dgm:prSet presAssocID="{5BAFB66C-EF10-4C95-9F91-FC688ADDA6FE}" presName="horz1" presStyleCnt="0"/>
      <dgm:spPr/>
    </dgm:pt>
    <dgm:pt modelId="{3E4829A1-7B00-42BE-AE22-FFA1973FB67B}" type="pres">
      <dgm:prSet presAssocID="{5BAFB66C-EF10-4C95-9F91-FC688ADDA6FE}" presName="tx1" presStyleLbl="revTx" presStyleIdx="2" presStyleCnt="4"/>
      <dgm:spPr/>
    </dgm:pt>
    <dgm:pt modelId="{2BA4309F-64C6-41B0-9435-7444725B8318}" type="pres">
      <dgm:prSet presAssocID="{5BAFB66C-EF10-4C95-9F91-FC688ADDA6FE}" presName="vert1" presStyleCnt="0"/>
      <dgm:spPr/>
    </dgm:pt>
    <dgm:pt modelId="{E4FFB616-5CC2-478E-8598-AA309BD7BF47}" type="pres">
      <dgm:prSet presAssocID="{8ABABAC8-0862-401E-B9C2-FBE585F6DA40}" presName="thickLine" presStyleLbl="alignNode1" presStyleIdx="3" presStyleCnt="4"/>
      <dgm:spPr/>
    </dgm:pt>
    <dgm:pt modelId="{84A4EE92-4F7E-4FA0-8C0F-99DF63ADD5AF}" type="pres">
      <dgm:prSet presAssocID="{8ABABAC8-0862-401E-B9C2-FBE585F6DA40}" presName="horz1" presStyleCnt="0"/>
      <dgm:spPr/>
    </dgm:pt>
    <dgm:pt modelId="{22D18575-1404-4F87-A546-D3AF5B0F77B7}" type="pres">
      <dgm:prSet presAssocID="{8ABABAC8-0862-401E-B9C2-FBE585F6DA40}" presName="tx1" presStyleLbl="revTx" presStyleIdx="3" presStyleCnt="4"/>
      <dgm:spPr/>
    </dgm:pt>
    <dgm:pt modelId="{9A4AB2CD-1253-4F76-91F9-EC9B1DBC41E8}" type="pres">
      <dgm:prSet presAssocID="{8ABABAC8-0862-401E-B9C2-FBE585F6DA40}" presName="vert1" presStyleCnt="0"/>
      <dgm:spPr/>
    </dgm:pt>
  </dgm:ptLst>
  <dgm:cxnLst>
    <dgm:cxn modelId="{145A072F-6787-47D4-8AA6-FD6508516805}" srcId="{94DE721D-7F68-4580-A4E8-58262E2AD576}" destId="{F1A560E0-4E54-4D9B-A019-09F344572BE9}" srcOrd="0" destOrd="0" parTransId="{61864C02-6A9B-4C9F-9935-736AFD11658C}" sibTransId="{4FD4DBE9-0AD7-4EC3-AA85-CF498EEDE131}"/>
    <dgm:cxn modelId="{7058B55C-74B2-4A5B-9AE2-0CDDB87586FA}" srcId="{94DE721D-7F68-4580-A4E8-58262E2AD576}" destId="{8ABABAC8-0862-401E-B9C2-FBE585F6DA40}" srcOrd="3" destOrd="0" parTransId="{7E395CB0-F03E-4A3F-AFB2-19D5E32861C9}" sibTransId="{18703447-CA91-4666-986A-0A5DDA2E4D37}"/>
    <dgm:cxn modelId="{2FD0F563-3C17-4AC0-A155-2AD722C8DBB5}" srcId="{94DE721D-7F68-4580-A4E8-58262E2AD576}" destId="{5BAFB66C-EF10-4C95-9F91-FC688ADDA6FE}" srcOrd="2" destOrd="0" parTransId="{3863B504-858B-4327-B6E3-A905CAFDC571}" sibTransId="{17527A0D-C774-4C4D-BD2D-8F8C2B8ED203}"/>
    <dgm:cxn modelId="{5C9797A0-B838-41F8-92F9-92A370E9CC43}" type="presOf" srcId="{94DE721D-7F68-4580-A4E8-58262E2AD576}" destId="{6B4ED14C-79E1-45E1-994D-3F1C11039AF5}" srcOrd="0" destOrd="0" presId="urn:microsoft.com/office/officeart/2008/layout/LinedList"/>
    <dgm:cxn modelId="{42A0D9C5-B86B-4F18-A776-92430580D08E}" type="presOf" srcId="{F1A560E0-4E54-4D9B-A019-09F344572BE9}" destId="{29D66674-81D3-4F62-A157-FD19E4440999}" srcOrd="0" destOrd="0" presId="urn:microsoft.com/office/officeart/2008/layout/LinedList"/>
    <dgm:cxn modelId="{CA5470EC-8CC6-4A26-9B56-1ED7F4417F4F}" type="presOf" srcId="{F0C4843D-1624-4AD8-A53B-6B3C61293A01}" destId="{4F6CDDA8-0CFF-487A-9744-77A39C2D2556}" srcOrd="0" destOrd="0" presId="urn:microsoft.com/office/officeart/2008/layout/LinedList"/>
    <dgm:cxn modelId="{556C37F4-303B-42C8-9CD6-0A5078603091}" type="presOf" srcId="{8ABABAC8-0862-401E-B9C2-FBE585F6DA40}" destId="{22D18575-1404-4F87-A546-D3AF5B0F77B7}" srcOrd="0" destOrd="0" presId="urn:microsoft.com/office/officeart/2008/layout/LinedList"/>
    <dgm:cxn modelId="{7EF9D7F7-B6AC-4CDF-A371-A9F46A193A66}" srcId="{94DE721D-7F68-4580-A4E8-58262E2AD576}" destId="{F0C4843D-1624-4AD8-A53B-6B3C61293A01}" srcOrd="1" destOrd="0" parTransId="{8DF0D981-1FC5-4F63-9222-21B5069AFBCE}" sibTransId="{87830DAB-FE23-416E-85FB-B8AF083FABEF}"/>
    <dgm:cxn modelId="{250A2CFF-081E-4053-9A4A-28C88B753C64}" type="presOf" srcId="{5BAFB66C-EF10-4C95-9F91-FC688ADDA6FE}" destId="{3E4829A1-7B00-42BE-AE22-FFA1973FB67B}" srcOrd="0" destOrd="0" presId="urn:microsoft.com/office/officeart/2008/layout/LinedList"/>
    <dgm:cxn modelId="{84195174-FC3C-4D01-86A3-1A5C271B2AE4}" type="presParOf" srcId="{6B4ED14C-79E1-45E1-994D-3F1C11039AF5}" destId="{BDE16D8D-0CBB-4208-A09A-FA6336597E94}" srcOrd="0" destOrd="0" presId="urn:microsoft.com/office/officeart/2008/layout/LinedList"/>
    <dgm:cxn modelId="{C2F0CE3A-A3EA-4528-BA0F-7B82ADA882E9}" type="presParOf" srcId="{6B4ED14C-79E1-45E1-994D-3F1C11039AF5}" destId="{609CE78B-BC28-416A-B3D0-B84507924559}" srcOrd="1" destOrd="0" presId="urn:microsoft.com/office/officeart/2008/layout/LinedList"/>
    <dgm:cxn modelId="{4B04F3F9-041E-46D1-98DD-4EC945D3DCA0}" type="presParOf" srcId="{609CE78B-BC28-416A-B3D0-B84507924559}" destId="{29D66674-81D3-4F62-A157-FD19E4440999}" srcOrd="0" destOrd="0" presId="urn:microsoft.com/office/officeart/2008/layout/LinedList"/>
    <dgm:cxn modelId="{C14A1B1E-2C8E-4DED-BB72-5BF6B10A5B07}" type="presParOf" srcId="{609CE78B-BC28-416A-B3D0-B84507924559}" destId="{AB38AD19-EDA9-4B5E-B3D5-EF8130841806}" srcOrd="1" destOrd="0" presId="urn:microsoft.com/office/officeart/2008/layout/LinedList"/>
    <dgm:cxn modelId="{BC842F7B-CB1C-4EFE-A8AC-539BF6C1E835}" type="presParOf" srcId="{6B4ED14C-79E1-45E1-994D-3F1C11039AF5}" destId="{18AA51EE-8A31-4A74-8059-17BB12BA86FF}" srcOrd="2" destOrd="0" presId="urn:microsoft.com/office/officeart/2008/layout/LinedList"/>
    <dgm:cxn modelId="{91867B50-E26B-43D2-9CA9-A1DDBFB9AC93}" type="presParOf" srcId="{6B4ED14C-79E1-45E1-994D-3F1C11039AF5}" destId="{8CF2601A-2E7E-4CC9-B266-06CE46A36DE8}" srcOrd="3" destOrd="0" presId="urn:microsoft.com/office/officeart/2008/layout/LinedList"/>
    <dgm:cxn modelId="{1662D47F-5C7E-40C7-B621-3A36448961F5}" type="presParOf" srcId="{8CF2601A-2E7E-4CC9-B266-06CE46A36DE8}" destId="{4F6CDDA8-0CFF-487A-9744-77A39C2D2556}" srcOrd="0" destOrd="0" presId="urn:microsoft.com/office/officeart/2008/layout/LinedList"/>
    <dgm:cxn modelId="{B7D09170-B258-4271-9593-12E239EC41DF}" type="presParOf" srcId="{8CF2601A-2E7E-4CC9-B266-06CE46A36DE8}" destId="{020B6845-58F8-4BAC-8CE2-5B3634BFF531}" srcOrd="1" destOrd="0" presId="urn:microsoft.com/office/officeart/2008/layout/LinedList"/>
    <dgm:cxn modelId="{372B142A-BCAB-4DB8-9FE6-7DD457E41A44}" type="presParOf" srcId="{6B4ED14C-79E1-45E1-994D-3F1C11039AF5}" destId="{F88DB2CE-8F19-4DF4-BB16-71A04BA824A2}" srcOrd="4" destOrd="0" presId="urn:microsoft.com/office/officeart/2008/layout/LinedList"/>
    <dgm:cxn modelId="{F4019551-5D39-4839-A805-A69891DDF737}" type="presParOf" srcId="{6B4ED14C-79E1-45E1-994D-3F1C11039AF5}" destId="{7EFAA5A6-2AA4-4A92-BB54-5F039FB80818}" srcOrd="5" destOrd="0" presId="urn:microsoft.com/office/officeart/2008/layout/LinedList"/>
    <dgm:cxn modelId="{3F7CF052-9FE7-4612-8829-71F4B9BF3AEE}" type="presParOf" srcId="{7EFAA5A6-2AA4-4A92-BB54-5F039FB80818}" destId="{3E4829A1-7B00-42BE-AE22-FFA1973FB67B}" srcOrd="0" destOrd="0" presId="urn:microsoft.com/office/officeart/2008/layout/LinedList"/>
    <dgm:cxn modelId="{69ED1B4B-90C0-4F25-B2D1-6388849F1BA0}" type="presParOf" srcId="{7EFAA5A6-2AA4-4A92-BB54-5F039FB80818}" destId="{2BA4309F-64C6-41B0-9435-7444725B8318}" srcOrd="1" destOrd="0" presId="urn:microsoft.com/office/officeart/2008/layout/LinedList"/>
    <dgm:cxn modelId="{D7528C91-248E-491D-B6E0-FD40DF05498B}" type="presParOf" srcId="{6B4ED14C-79E1-45E1-994D-3F1C11039AF5}" destId="{E4FFB616-5CC2-478E-8598-AA309BD7BF47}" srcOrd="6" destOrd="0" presId="urn:microsoft.com/office/officeart/2008/layout/LinedList"/>
    <dgm:cxn modelId="{1F4D8E24-D35F-487F-B77D-01B0A6E6C7F0}" type="presParOf" srcId="{6B4ED14C-79E1-45E1-994D-3F1C11039AF5}" destId="{84A4EE92-4F7E-4FA0-8C0F-99DF63ADD5AF}" srcOrd="7" destOrd="0" presId="urn:microsoft.com/office/officeart/2008/layout/LinedList"/>
    <dgm:cxn modelId="{2820DDE0-AA4E-4F46-8E3A-AC25CBB371C8}" type="presParOf" srcId="{84A4EE92-4F7E-4FA0-8C0F-99DF63ADD5AF}" destId="{22D18575-1404-4F87-A546-D3AF5B0F77B7}" srcOrd="0" destOrd="0" presId="urn:microsoft.com/office/officeart/2008/layout/LinedList"/>
    <dgm:cxn modelId="{25E57B1B-DE7D-4322-BE26-3648ED99DEF4}" type="presParOf" srcId="{84A4EE92-4F7E-4FA0-8C0F-99DF63ADD5AF}" destId="{9A4AB2CD-1253-4F76-91F9-EC9B1DBC41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99FBD6-F973-484E-BC6F-AED3ED2FC2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A2B987-0674-464A-9A77-99D566A874B5}">
      <dgm:prSet/>
      <dgm:spPr/>
      <dgm:t>
        <a:bodyPr/>
        <a:lstStyle/>
        <a:p>
          <a:r>
            <a:rPr lang="zh-CN" altLang="en-US" dirty="0"/>
            <a:t>全知</a:t>
          </a:r>
          <a:r>
            <a:rPr lang="zh-CN" dirty="0"/>
            <a:t>之爱</a:t>
          </a:r>
          <a:endParaRPr lang="en-US" dirty="0"/>
        </a:p>
      </dgm:t>
    </dgm:pt>
    <dgm:pt modelId="{31053978-44E7-4068-88E1-8FE230BC0E4A}" type="parTrans" cxnId="{AE069C14-A6FE-44BB-A70F-0563E78E3058}">
      <dgm:prSet/>
      <dgm:spPr/>
      <dgm:t>
        <a:bodyPr/>
        <a:lstStyle/>
        <a:p>
          <a:endParaRPr lang="en-US"/>
        </a:p>
      </dgm:t>
    </dgm:pt>
    <dgm:pt modelId="{9F93FA8A-4413-4D74-87F4-574EDB08D4D8}" type="sibTrans" cxnId="{AE069C14-A6FE-44BB-A70F-0563E78E3058}">
      <dgm:prSet/>
      <dgm:spPr/>
      <dgm:t>
        <a:bodyPr/>
        <a:lstStyle/>
        <a:p>
          <a:endParaRPr lang="en-US"/>
        </a:p>
      </dgm:t>
    </dgm:pt>
    <dgm:pt modelId="{2EE455D6-1B3C-4702-808A-784C4805E034}">
      <dgm:prSet/>
      <dgm:spPr/>
      <dgm:t>
        <a:bodyPr/>
        <a:lstStyle/>
        <a:p>
          <a:r>
            <a:rPr lang="zh-CN" altLang="en-US" dirty="0"/>
            <a:t>大能</a:t>
          </a:r>
          <a:r>
            <a:rPr lang="zh-CN" dirty="0"/>
            <a:t>之爱</a:t>
          </a:r>
          <a:endParaRPr lang="en-US" dirty="0"/>
        </a:p>
      </dgm:t>
    </dgm:pt>
    <dgm:pt modelId="{A48646D5-AC61-46F8-BF02-4B22E5EDC552}" type="parTrans" cxnId="{DB7D321B-86E8-4D96-9365-9818A3DA9020}">
      <dgm:prSet/>
      <dgm:spPr/>
      <dgm:t>
        <a:bodyPr/>
        <a:lstStyle/>
        <a:p>
          <a:endParaRPr lang="en-US"/>
        </a:p>
      </dgm:t>
    </dgm:pt>
    <dgm:pt modelId="{476E45E8-A0F6-48F7-BD29-905E614683E3}" type="sibTrans" cxnId="{DB7D321B-86E8-4D96-9365-9818A3DA9020}">
      <dgm:prSet/>
      <dgm:spPr/>
      <dgm:t>
        <a:bodyPr/>
        <a:lstStyle/>
        <a:p>
          <a:endParaRPr lang="en-US"/>
        </a:p>
      </dgm:t>
    </dgm:pt>
    <dgm:pt modelId="{708A4D54-FAC7-4262-B777-F1EF588BBF46}">
      <dgm:prSet/>
      <dgm:spPr/>
      <dgm:t>
        <a:bodyPr/>
        <a:lstStyle/>
        <a:p>
          <a:r>
            <a:rPr lang="zh-CN" altLang="en-US" dirty="0"/>
            <a:t>意志</a:t>
          </a:r>
          <a:r>
            <a:rPr lang="zh-CN" dirty="0"/>
            <a:t>之爱</a:t>
          </a:r>
          <a:endParaRPr lang="en-US" dirty="0"/>
        </a:p>
      </dgm:t>
    </dgm:pt>
    <dgm:pt modelId="{66337453-69ED-4922-84E8-809535F8C5E9}" type="parTrans" cxnId="{88CD8005-615E-41F7-86B2-344DDD1A4B4D}">
      <dgm:prSet/>
      <dgm:spPr/>
      <dgm:t>
        <a:bodyPr/>
        <a:lstStyle/>
        <a:p>
          <a:endParaRPr lang="en-US"/>
        </a:p>
      </dgm:t>
    </dgm:pt>
    <dgm:pt modelId="{0991084A-7195-4AAE-822B-C7CA66B21D5D}" type="sibTrans" cxnId="{88CD8005-615E-41F7-86B2-344DDD1A4B4D}">
      <dgm:prSet/>
      <dgm:spPr/>
      <dgm:t>
        <a:bodyPr/>
        <a:lstStyle/>
        <a:p>
          <a:endParaRPr lang="en-US"/>
        </a:p>
      </dgm:t>
    </dgm:pt>
    <dgm:pt modelId="{D24EAF5B-3234-4C1E-8ECE-DA6A7E6511D1}">
      <dgm:prSet/>
      <dgm:spPr/>
      <dgm:t>
        <a:bodyPr/>
        <a:lstStyle/>
        <a:p>
          <a:r>
            <a:rPr lang="zh-CN" altLang="en-US" dirty="0"/>
            <a:t>合一</a:t>
          </a:r>
          <a:r>
            <a:rPr lang="zh-CN" dirty="0"/>
            <a:t>之爱</a:t>
          </a:r>
          <a:endParaRPr lang="en-US" dirty="0"/>
        </a:p>
      </dgm:t>
    </dgm:pt>
    <dgm:pt modelId="{AFF1E860-DE61-4A1D-94D9-82A2D0051343}" type="parTrans" cxnId="{CD43B56E-AFA8-4978-87D0-EF0F1956E89D}">
      <dgm:prSet/>
      <dgm:spPr/>
      <dgm:t>
        <a:bodyPr/>
        <a:lstStyle/>
        <a:p>
          <a:endParaRPr lang="en-US"/>
        </a:p>
      </dgm:t>
    </dgm:pt>
    <dgm:pt modelId="{E83F0A44-F2CA-4088-8BBB-6C51CBFF1016}" type="sibTrans" cxnId="{CD43B56E-AFA8-4978-87D0-EF0F1956E89D}">
      <dgm:prSet/>
      <dgm:spPr/>
      <dgm:t>
        <a:bodyPr/>
        <a:lstStyle/>
        <a:p>
          <a:endParaRPr lang="en-US"/>
        </a:p>
      </dgm:t>
    </dgm:pt>
    <dgm:pt modelId="{619625A5-CD46-4A58-AD2C-FECBF570A05E}" type="pres">
      <dgm:prSet presAssocID="{F999FBD6-F973-484E-BC6F-AED3ED2FC2CD}" presName="linear" presStyleCnt="0">
        <dgm:presLayoutVars>
          <dgm:animLvl val="lvl"/>
          <dgm:resizeHandles val="exact"/>
        </dgm:presLayoutVars>
      </dgm:prSet>
      <dgm:spPr/>
    </dgm:pt>
    <dgm:pt modelId="{834254A0-C053-43CA-B499-C6EF0BB8E3AA}" type="pres">
      <dgm:prSet presAssocID="{E9A2B987-0674-464A-9A77-99D566A874B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A64BDDE-0F2A-4157-AAD1-0D7A15CB5ED8}" type="pres">
      <dgm:prSet presAssocID="{9F93FA8A-4413-4D74-87F4-574EDB08D4D8}" presName="spacer" presStyleCnt="0"/>
      <dgm:spPr/>
    </dgm:pt>
    <dgm:pt modelId="{CAF3E226-CFB6-410A-9ED9-E1B02BE614AF}" type="pres">
      <dgm:prSet presAssocID="{2EE455D6-1B3C-4702-808A-784C4805E0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166520-DAA7-4D8E-827E-7213A3DEC414}" type="pres">
      <dgm:prSet presAssocID="{476E45E8-A0F6-48F7-BD29-905E614683E3}" presName="spacer" presStyleCnt="0"/>
      <dgm:spPr/>
    </dgm:pt>
    <dgm:pt modelId="{FBE4244A-F262-4571-A7DC-294B1F66F600}" type="pres">
      <dgm:prSet presAssocID="{708A4D54-FAC7-4262-B777-F1EF588BBF4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0FCBC6-AFAB-4D68-95B2-6C15C713F71C}" type="pres">
      <dgm:prSet presAssocID="{0991084A-7195-4AAE-822B-C7CA66B21D5D}" presName="spacer" presStyleCnt="0"/>
      <dgm:spPr/>
    </dgm:pt>
    <dgm:pt modelId="{89D606A4-57FC-4A97-9AAC-5FAD13841714}" type="pres">
      <dgm:prSet presAssocID="{D24EAF5B-3234-4C1E-8ECE-DA6A7E6511D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8CD8005-615E-41F7-86B2-344DDD1A4B4D}" srcId="{F999FBD6-F973-484E-BC6F-AED3ED2FC2CD}" destId="{708A4D54-FAC7-4262-B777-F1EF588BBF46}" srcOrd="2" destOrd="0" parTransId="{66337453-69ED-4922-84E8-809535F8C5E9}" sibTransId="{0991084A-7195-4AAE-822B-C7CA66B21D5D}"/>
    <dgm:cxn modelId="{AE069C14-A6FE-44BB-A70F-0563E78E3058}" srcId="{F999FBD6-F973-484E-BC6F-AED3ED2FC2CD}" destId="{E9A2B987-0674-464A-9A77-99D566A874B5}" srcOrd="0" destOrd="0" parTransId="{31053978-44E7-4068-88E1-8FE230BC0E4A}" sibTransId="{9F93FA8A-4413-4D74-87F4-574EDB08D4D8}"/>
    <dgm:cxn modelId="{DB7D321B-86E8-4D96-9365-9818A3DA9020}" srcId="{F999FBD6-F973-484E-BC6F-AED3ED2FC2CD}" destId="{2EE455D6-1B3C-4702-808A-784C4805E034}" srcOrd="1" destOrd="0" parTransId="{A48646D5-AC61-46F8-BF02-4B22E5EDC552}" sibTransId="{476E45E8-A0F6-48F7-BD29-905E614683E3}"/>
    <dgm:cxn modelId="{ADEF1B51-223B-49BB-8829-61D6F4C574CD}" type="presOf" srcId="{2EE455D6-1B3C-4702-808A-784C4805E034}" destId="{CAF3E226-CFB6-410A-9ED9-E1B02BE614AF}" srcOrd="0" destOrd="0" presId="urn:microsoft.com/office/officeart/2005/8/layout/vList2"/>
    <dgm:cxn modelId="{CD43B56E-AFA8-4978-87D0-EF0F1956E89D}" srcId="{F999FBD6-F973-484E-BC6F-AED3ED2FC2CD}" destId="{D24EAF5B-3234-4C1E-8ECE-DA6A7E6511D1}" srcOrd="3" destOrd="0" parTransId="{AFF1E860-DE61-4A1D-94D9-82A2D0051343}" sibTransId="{E83F0A44-F2CA-4088-8BBB-6C51CBFF1016}"/>
    <dgm:cxn modelId="{0F2D2D7B-7087-4F95-954A-782B7D5F45CF}" type="presOf" srcId="{D24EAF5B-3234-4C1E-8ECE-DA6A7E6511D1}" destId="{89D606A4-57FC-4A97-9AAC-5FAD13841714}" srcOrd="0" destOrd="0" presId="urn:microsoft.com/office/officeart/2005/8/layout/vList2"/>
    <dgm:cxn modelId="{BCAB6FA9-E397-4355-97DF-60733288A36E}" type="presOf" srcId="{E9A2B987-0674-464A-9A77-99D566A874B5}" destId="{834254A0-C053-43CA-B499-C6EF0BB8E3AA}" srcOrd="0" destOrd="0" presId="urn:microsoft.com/office/officeart/2005/8/layout/vList2"/>
    <dgm:cxn modelId="{EB65C8B2-1DFD-4CD9-A3BC-F4799998BAA5}" type="presOf" srcId="{F999FBD6-F973-484E-BC6F-AED3ED2FC2CD}" destId="{619625A5-CD46-4A58-AD2C-FECBF570A05E}" srcOrd="0" destOrd="0" presId="urn:microsoft.com/office/officeart/2005/8/layout/vList2"/>
    <dgm:cxn modelId="{7F2EE8C8-0FDC-4FB5-A82E-7B8F8667FC92}" type="presOf" srcId="{708A4D54-FAC7-4262-B777-F1EF588BBF46}" destId="{FBE4244A-F262-4571-A7DC-294B1F66F600}" srcOrd="0" destOrd="0" presId="urn:microsoft.com/office/officeart/2005/8/layout/vList2"/>
    <dgm:cxn modelId="{F07641C9-04C8-4358-9A74-25115B105F0D}" type="presParOf" srcId="{619625A5-CD46-4A58-AD2C-FECBF570A05E}" destId="{834254A0-C053-43CA-B499-C6EF0BB8E3AA}" srcOrd="0" destOrd="0" presId="urn:microsoft.com/office/officeart/2005/8/layout/vList2"/>
    <dgm:cxn modelId="{86B72202-4A72-4288-8DEB-AEA848E7A649}" type="presParOf" srcId="{619625A5-CD46-4A58-AD2C-FECBF570A05E}" destId="{1A64BDDE-0F2A-4157-AAD1-0D7A15CB5ED8}" srcOrd="1" destOrd="0" presId="urn:microsoft.com/office/officeart/2005/8/layout/vList2"/>
    <dgm:cxn modelId="{A2343BF2-77F9-41D8-8A21-1443DF90D579}" type="presParOf" srcId="{619625A5-CD46-4A58-AD2C-FECBF570A05E}" destId="{CAF3E226-CFB6-410A-9ED9-E1B02BE614AF}" srcOrd="2" destOrd="0" presId="urn:microsoft.com/office/officeart/2005/8/layout/vList2"/>
    <dgm:cxn modelId="{1B1C60BE-5861-4807-923B-EC337D09595A}" type="presParOf" srcId="{619625A5-CD46-4A58-AD2C-FECBF570A05E}" destId="{D3166520-DAA7-4D8E-827E-7213A3DEC414}" srcOrd="3" destOrd="0" presId="urn:microsoft.com/office/officeart/2005/8/layout/vList2"/>
    <dgm:cxn modelId="{967D894E-2D62-47E7-BA6B-1D46CF7499EE}" type="presParOf" srcId="{619625A5-CD46-4A58-AD2C-FECBF570A05E}" destId="{FBE4244A-F262-4571-A7DC-294B1F66F600}" srcOrd="4" destOrd="0" presId="urn:microsoft.com/office/officeart/2005/8/layout/vList2"/>
    <dgm:cxn modelId="{0FCB80BE-BB00-4753-96CC-3503CC57D516}" type="presParOf" srcId="{619625A5-CD46-4A58-AD2C-FECBF570A05E}" destId="{D70FCBC6-AFAB-4D68-95B2-6C15C713F71C}" srcOrd="5" destOrd="0" presId="urn:microsoft.com/office/officeart/2005/8/layout/vList2"/>
    <dgm:cxn modelId="{BC9E631D-6E88-401F-911A-94EFCC4D2031}" type="presParOf" srcId="{619625A5-CD46-4A58-AD2C-FECBF570A05E}" destId="{89D606A4-57FC-4A97-9AAC-5FAD1384171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813D2F-ED8E-4505-85DD-EFB67A899B5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BB1B439-D991-43DB-80D5-26D1AF9F60F3}">
      <dgm:prSet/>
      <dgm:spPr/>
      <dgm:t>
        <a:bodyPr/>
        <a:lstStyle/>
        <a:p>
          <a:r>
            <a:rPr lang="zh-CN"/>
            <a:t>万事洞察</a:t>
          </a:r>
          <a:endParaRPr lang="en-US"/>
        </a:p>
      </dgm:t>
    </dgm:pt>
    <dgm:pt modelId="{113C9148-35CC-4E73-A679-B2781EEEB2B7}" type="parTrans" cxnId="{DA9FDE59-A47C-4B97-90B1-1A1718236965}">
      <dgm:prSet/>
      <dgm:spPr/>
      <dgm:t>
        <a:bodyPr/>
        <a:lstStyle/>
        <a:p>
          <a:endParaRPr lang="en-US"/>
        </a:p>
      </dgm:t>
    </dgm:pt>
    <dgm:pt modelId="{4D554668-FA06-459E-A241-D6431D7C994A}" type="sibTrans" cxnId="{DA9FDE59-A47C-4B97-90B1-1A1718236965}">
      <dgm:prSet/>
      <dgm:spPr/>
      <dgm:t>
        <a:bodyPr/>
        <a:lstStyle/>
        <a:p>
          <a:endParaRPr lang="en-US"/>
        </a:p>
      </dgm:t>
    </dgm:pt>
    <dgm:pt modelId="{D4782A93-93DC-46AB-8E55-A25A6856417E}">
      <dgm:prSet/>
      <dgm:spPr/>
      <dgm:t>
        <a:bodyPr/>
        <a:lstStyle/>
        <a:p>
          <a:r>
            <a:rPr lang="zh-CN"/>
            <a:t>乃成良善</a:t>
          </a:r>
          <a:endParaRPr lang="en-US"/>
        </a:p>
      </dgm:t>
    </dgm:pt>
    <dgm:pt modelId="{DC44926B-CD39-4788-8798-45F9087C0C2E}" type="parTrans" cxnId="{5CE077CF-DBD9-4841-B425-2A2F69CBCB45}">
      <dgm:prSet/>
      <dgm:spPr/>
      <dgm:t>
        <a:bodyPr/>
        <a:lstStyle/>
        <a:p>
          <a:endParaRPr lang="en-US"/>
        </a:p>
      </dgm:t>
    </dgm:pt>
    <dgm:pt modelId="{F01C69B8-BCA7-4339-B819-1157850C6F0B}" type="sibTrans" cxnId="{5CE077CF-DBD9-4841-B425-2A2F69CBCB45}">
      <dgm:prSet/>
      <dgm:spPr/>
      <dgm:t>
        <a:bodyPr/>
        <a:lstStyle/>
        <a:p>
          <a:endParaRPr lang="en-US"/>
        </a:p>
      </dgm:t>
    </dgm:pt>
    <dgm:pt modelId="{F3135E68-D586-44DF-9EDB-1987749FE0A0}">
      <dgm:prSet/>
      <dgm:spPr/>
      <dgm:t>
        <a:bodyPr/>
        <a:lstStyle/>
        <a:p>
          <a:r>
            <a:rPr lang="zh-CN"/>
            <a:t>天父旨意</a:t>
          </a:r>
          <a:endParaRPr lang="en-US"/>
        </a:p>
      </dgm:t>
    </dgm:pt>
    <dgm:pt modelId="{B3A000DB-9EBA-4534-9751-F2844A3BC6C9}" type="parTrans" cxnId="{26D9D849-1796-4BCF-B605-F360A7438BD1}">
      <dgm:prSet/>
      <dgm:spPr/>
      <dgm:t>
        <a:bodyPr/>
        <a:lstStyle/>
        <a:p>
          <a:endParaRPr lang="en-US"/>
        </a:p>
      </dgm:t>
    </dgm:pt>
    <dgm:pt modelId="{8436E912-1C3A-47D7-AFDF-5E37573C669D}" type="sibTrans" cxnId="{26D9D849-1796-4BCF-B605-F360A7438BD1}">
      <dgm:prSet/>
      <dgm:spPr/>
      <dgm:t>
        <a:bodyPr/>
        <a:lstStyle/>
        <a:p>
          <a:endParaRPr lang="en-US"/>
        </a:p>
      </dgm:t>
    </dgm:pt>
    <dgm:pt modelId="{05DA64EC-7E1B-4B00-892C-4E36B2DE87B2}">
      <dgm:prSet/>
      <dgm:spPr/>
      <dgm:t>
        <a:bodyPr/>
        <a:lstStyle/>
        <a:p>
          <a:r>
            <a:rPr lang="zh-CN"/>
            <a:t>永恒为怀</a:t>
          </a:r>
          <a:endParaRPr lang="en-US"/>
        </a:p>
      </dgm:t>
    </dgm:pt>
    <dgm:pt modelId="{62FDF934-FC27-4483-B6D8-08010410A9DD}" type="parTrans" cxnId="{DD5DBD5C-1166-49FF-82C4-B64283A7C127}">
      <dgm:prSet/>
      <dgm:spPr/>
      <dgm:t>
        <a:bodyPr/>
        <a:lstStyle/>
        <a:p>
          <a:endParaRPr lang="en-US"/>
        </a:p>
      </dgm:t>
    </dgm:pt>
    <dgm:pt modelId="{C0BB1A89-A3A5-4070-BCC1-289AC74E0AF4}" type="sibTrans" cxnId="{DD5DBD5C-1166-49FF-82C4-B64283A7C127}">
      <dgm:prSet/>
      <dgm:spPr/>
      <dgm:t>
        <a:bodyPr/>
        <a:lstStyle/>
        <a:p>
          <a:endParaRPr lang="en-US"/>
        </a:p>
      </dgm:t>
    </dgm:pt>
    <dgm:pt modelId="{5C4EE387-DE2B-4554-80AB-BB8C0720A3A6}" type="pres">
      <dgm:prSet presAssocID="{8B813D2F-ED8E-4505-85DD-EFB67A899B5C}" presName="vert0" presStyleCnt="0">
        <dgm:presLayoutVars>
          <dgm:dir/>
          <dgm:animOne val="branch"/>
          <dgm:animLvl val="lvl"/>
        </dgm:presLayoutVars>
      </dgm:prSet>
      <dgm:spPr/>
    </dgm:pt>
    <dgm:pt modelId="{CDC58063-407A-46A4-9AF5-AA771590ACAB}" type="pres">
      <dgm:prSet presAssocID="{0BB1B439-D991-43DB-80D5-26D1AF9F60F3}" presName="thickLine" presStyleLbl="alignNode1" presStyleIdx="0" presStyleCnt="4"/>
      <dgm:spPr/>
    </dgm:pt>
    <dgm:pt modelId="{EDBD7956-1DBB-49B8-BE06-18E0BFA4130E}" type="pres">
      <dgm:prSet presAssocID="{0BB1B439-D991-43DB-80D5-26D1AF9F60F3}" presName="horz1" presStyleCnt="0"/>
      <dgm:spPr/>
    </dgm:pt>
    <dgm:pt modelId="{800DD595-AEB9-4B25-8A66-69CA14BCA511}" type="pres">
      <dgm:prSet presAssocID="{0BB1B439-D991-43DB-80D5-26D1AF9F60F3}" presName="tx1" presStyleLbl="revTx" presStyleIdx="0" presStyleCnt="4"/>
      <dgm:spPr/>
    </dgm:pt>
    <dgm:pt modelId="{55144A27-1B2F-4F43-B289-FABF4B1E2CC9}" type="pres">
      <dgm:prSet presAssocID="{0BB1B439-D991-43DB-80D5-26D1AF9F60F3}" presName="vert1" presStyleCnt="0"/>
      <dgm:spPr/>
    </dgm:pt>
    <dgm:pt modelId="{A62D3E60-0415-4810-BA7D-900096C19178}" type="pres">
      <dgm:prSet presAssocID="{D4782A93-93DC-46AB-8E55-A25A6856417E}" presName="thickLine" presStyleLbl="alignNode1" presStyleIdx="1" presStyleCnt="4"/>
      <dgm:spPr/>
    </dgm:pt>
    <dgm:pt modelId="{5A316C7F-DA98-47B1-B063-3DB891A5FFC5}" type="pres">
      <dgm:prSet presAssocID="{D4782A93-93DC-46AB-8E55-A25A6856417E}" presName="horz1" presStyleCnt="0"/>
      <dgm:spPr/>
    </dgm:pt>
    <dgm:pt modelId="{7C7EEAA5-6F9D-40A3-8F28-0B0FEE4FE0BC}" type="pres">
      <dgm:prSet presAssocID="{D4782A93-93DC-46AB-8E55-A25A6856417E}" presName="tx1" presStyleLbl="revTx" presStyleIdx="1" presStyleCnt="4"/>
      <dgm:spPr/>
    </dgm:pt>
    <dgm:pt modelId="{1CA6EF1E-CF13-4A81-BAC0-4039AC3228BE}" type="pres">
      <dgm:prSet presAssocID="{D4782A93-93DC-46AB-8E55-A25A6856417E}" presName="vert1" presStyleCnt="0"/>
      <dgm:spPr/>
    </dgm:pt>
    <dgm:pt modelId="{79EA855B-58C5-440B-B5CD-DC1EF884F005}" type="pres">
      <dgm:prSet presAssocID="{F3135E68-D586-44DF-9EDB-1987749FE0A0}" presName="thickLine" presStyleLbl="alignNode1" presStyleIdx="2" presStyleCnt="4"/>
      <dgm:spPr/>
    </dgm:pt>
    <dgm:pt modelId="{F8C2A757-B4B5-41D1-813F-78A83D761160}" type="pres">
      <dgm:prSet presAssocID="{F3135E68-D586-44DF-9EDB-1987749FE0A0}" presName="horz1" presStyleCnt="0"/>
      <dgm:spPr/>
    </dgm:pt>
    <dgm:pt modelId="{C3C1F9D4-6C62-4623-9F7D-CD2FB8FF7DEB}" type="pres">
      <dgm:prSet presAssocID="{F3135E68-D586-44DF-9EDB-1987749FE0A0}" presName="tx1" presStyleLbl="revTx" presStyleIdx="2" presStyleCnt="4"/>
      <dgm:spPr/>
    </dgm:pt>
    <dgm:pt modelId="{4DDF142B-8B52-4CC2-BB8E-7F6FAF51CF52}" type="pres">
      <dgm:prSet presAssocID="{F3135E68-D586-44DF-9EDB-1987749FE0A0}" presName="vert1" presStyleCnt="0"/>
      <dgm:spPr/>
    </dgm:pt>
    <dgm:pt modelId="{7173CCF5-71A0-4037-8D3F-8F26A2E60EB6}" type="pres">
      <dgm:prSet presAssocID="{05DA64EC-7E1B-4B00-892C-4E36B2DE87B2}" presName="thickLine" presStyleLbl="alignNode1" presStyleIdx="3" presStyleCnt="4"/>
      <dgm:spPr/>
    </dgm:pt>
    <dgm:pt modelId="{1AF83546-5963-417C-8D53-340F694AD835}" type="pres">
      <dgm:prSet presAssocID="{05DA64EC-7E1B-4B00-892C-4E36B2DE87B2}" presName="horz1" presStyleCnt="0"/>
      <dgm:spPr/>
    </dgm:pt>
    <dgm:pt modelId="{C4A25F41-8766-4F55-A174-982470AD55AE}" type="pres">
      <dgm:prSet presAssocID="{05DA64EC-7E1B-4B00-892C-4E36B2DE87B2}" presName="tx1" presStyleLbl="revTx" presStyleIdx="3" presStyleCnt="4"/>
      <dgm:spPr/>
    </dgm:pt>
    <dgm:pt modelId="{C66A7F99-F552-4077-BF5D-4043587BC5BC}" type="pres">
      <dgm:prSet presAssocID="{05DA64EC-7E1B-4B00-892C-4E36B2DE87B2}" presName="vert1" presStyleCnt="0"/>
      <dgm:spPr/>
    </dgm:pt>
  </dgm:ptLst>
  <dgm:cxnLst>
    <dgm:cxn modelId="{0271DA16-BF9F-4786-822F-54ED6C43DF81}" type="presOf" srcId="{D4782A93-93DC-46AB-8E55-A25A6856417E}" destId="{7C7EEAA5-6F9D-40A3-8F28-0B0FEE4FE0BC}" srcOrd="0" destOrd="0" presId="urn:microsoft.com/office/officeart/2008/layout/LinedList"/>
    <dgm:cxn modelId="{9DB6C022-8CBB-4290-B8D7-F7D88379AEB8}" type="presOf" srcId="{05DA64EC-7E1B-4B00-892C-4E36B2DE87B2}" destId="{C4A25F41-8766-4F55-A174-982470AD55AE}" srcOrd="0" destOrd="0" presId="urn:microsoft.com/office/officeart/2008/layout/LinedList"/>
    <dgm:cxn modelId="{26D9D849-1796-4BCF-B605-F360A7438BD1}" srcId="{8B813D2F-ED8E-4505-85DD-EFB67A899B5C}" destId="{F3135E68-D586-44DF-9EDB-1987749FE0A0}" srcOrd="2" destOrd="0" parTransId="{B3A000DB-9EBA-4534-9751-F2844A3BC6C9}" sibTransId="{8436E912-1C3A-47D7-AFDF-5E37573C669D}"/>
    <dgm:cxn modelId="{DA9FDE59-A47C-4B97-90B1-1A1718236965}" srcId="{8B813D2F-ED8E-4505-85DD-EFB67A899B5C}" destId="{0BB1B439-D991-43DB-80D5-26D1AF9F60F3}" srcOrd="0" destOrd="0" parTransId="{113C9148-35CC-4E73-A679-B2781EEEB2B7}" sibTransId="{4D554668-FA06-459E-A241-D6431D7C994A}"/>
    <dgm:cxn modelId="{DD5DBD5C-1166-49FF-82C4-B64283A7C127}" srcId="{8B813D2F-ED8E-4505-85DD-EFB67A899B5C}" destId="{05DA64EC-7E1B-4B00-892C-4E36B2DE87B2}" srcOrd="3" destOrd="0" parTransId="{62FDF934-FC27-4483-B6D8-08010410A9DD}" sibTransId="{C0BB1A89-A3A5-4070-BCC1-289AC74E0AF4}"/>
    <dgm:cxn modelId="{639319A0-0609-4DAC-8CBC-D36A1A6234EB}" type="presOf" srcId="{F3135E68-D586-44DF-9EDB-1987749FE0A0}" destId="{C3C1F9D4-6C62-4623-9F7D-CD2FB8FF7DEB}" srcOrd="0" destOrd="0" presId="urn:microsoft.com/office/officeart/2008/layout/LinedList"/>
    <dgm:cxn modelId="{1F2F59A0-A555-4A9A-B556-1ACEABF10D9C}" type="presOf" srcId="{0BB1B439-D991-43DB-80D5-26D1AF9F60F3}" destId="{800DD595-AEB9-4B25-8A66-69CA14BCA511}" srcOrd="0" destOrd="0" presId="urn:microsoft.com/office/officeart/2008/layout/LinedList"/>
    <dgm:cxn modelId="{5CE077CF-DBD9-4841-B425-2A2F69CBCB45}" srcId="{8B813D2F-ED8E-4505-85DD-EFB67A899B5C}" destId="{D4782A93-93DC-46AB-8E55-A25A6856417E}" srcOrd="1" destOrd="0" parTransId="{DC44926B-CD39-4788-8798-45F9087C0C2E}" sibTransId="{F01C69B8-BCA7-4339-B819-1157850C6F0B}"/>
    <dgm:cxn modelId="{9E01CEE9-CB89-4F66-970A-02BDF310A525}" type="presOf" srcId="{8B813D2F-ED8E-4505-85DD-EFB67A899B5C}" destId="{5C4EE387-DE2B-4554-80AB-BB8C0720A3A6}" srcOrd="0" destOrd="0" presId="urn:microsoft.com/office/officeart/2008/layout/LinedList"/>
    <dgm:cxn modelId="{6F375B50-38D1-4CFE-83B6-51CE6628E241}" type="presParOf" srcId="{5C4EE387-DE2B-4554-80AB-BB8C0720A3A6}" destId="{CDC58063-407A-46A4-9AF5-AA771590ACAB}" srcOrd="0" destOrd="0" presId="urn:microsoft.com/office/officeart/2008/layout/LinedList"/>
    <dgm:cxn modelId="{CF944787-D305-4718-9D8A-90B0A41D532D}" type="presParOf" srcId="{5C4EE387-DE2B-4554-80AB-BB8C0720A3A6}" destId="{EDBD7956-1DBB-49B8-BE06-18E0BFA4130E}" srcOrd="1" destOrd="0" presId="urn:microsoft.com/office/officeart/2008/layout/LinedList"/>
    <dgm:cxn modelId="{8761A013-0071-4E0B-91B5-57FE8C6FF458}" type="presParOf" srcId="{EDBD7956-1DBB-49B8-BE06-18E0BFA4130E}" destId="{800DD595-AEB9-4B25-8A66-69CA14BCA511}" srcOrd="0" destOrd="0" presId="urn:microsoft.com/office/officeart/2008/layout/LinedList"/>
    <dgm:cxn modelId="{2315855B-7D60-47FE-AC23-99E6D2F7CD28}" type="presParOf" srcId="{EDBD7956-1DBB-49B8-BE06-18E0BFA4130E}" destId="{55144A27-1B2F-4F43-B289-FABF4B1E2CC9}" srcOrd="1" destOrd="0" presId="urn:microsoft.com/office/officeart/2008/layout/LinedList"/>
    <dgm:cxn modelId="{4273A266-BDE3-498F-996B-A1C5DBF988D6}" type="presParOf" srcId="{5C4EE387-DE2B-4554-80AB-BB8C0720A3A6}" destId="{A62D3E60-0415-4810-BA7D-900096C19178}" srcOrd="2" destOrd="0" presId="urn:microsoft.com/office/officeart/2008/layout/LinedList"/>
    <dgm:cxn modelId="{6C0C9725-FF21-4387-A651-7EEBBC464D76}" type="presParOf" srcId="{5C4EE387-DE2B-4554-80AB-BB8C0720A3A6}" destId="{5A316C7F-DA98-47B1-B063-3DB891A5FFC5}" srcOrd="3" destOrd="0" presId="urn:microsoft.com/office/officeart/2008/layout/LinedList"/>
    <dgm:cxn modelId="{5F84CCFD-6180-41F3-B34E-75A6CB4A7A59}" type="presParOf" srcId="{5A316C7F-DA98-47B1-B063-3DB891A5FFC5}" destId="{7C7EEAA5-6F9D-40A3-8F28-0B0FEE4FE0BC}" srcOrd="0" destOrd="0" presId="urn:microsoft.com/office/officeart/2008/layout/LinedList"/>
    <dgm:cxn modelId="{4C080885-4324-4A4C-AB80-9F7E6137C191}" type="presParOf" srcId="{5A316C7F-DA98-47B1-B063-3DB891A5FFC5}" destId="{1CA6EF1E-CF13-4A81-BAC0-4039AC3228BE}" srcOrd="1" destOrd="0" presId="urn:microsoft.com/office/officeart/2008/layout/LinedList"/>
    <dgm:cxn modelId="{5FB6C2DD-D992-40EE-92EB-F78784E555FE}" type="presParOf" srcId="{5C4EE387-DE2B-4554-80AB-BB8C0720A3A6}" destId="{79EA855B-58C5-440B-B5CD-DC1EF884F005}" srcOrd="4" destOrd="0" presId="urn:microsoft.com/office/officeart/2008/layout/LinedList"/>
    <dgm:cxn modelId="{6FAA0316-4D72-4572-95FF-DB0D99DAB3AB}" type="presParOf" srcId="{5C4EE387-DE2B-4554-80AB-BB8C0720A3A6}" destId="{F8C2A757-B4B5-41D1-813F-78A83D761160}" srcOrd="5" destOrd="0" presId="urn:microsoft.com/office/officeart/2008/layout/LinedList"/>
    <dgm:cxn modelId="{91D1875E-3612-486E-97E0-70F5368D2C59}" type="presParOf" srcId="{F8C2A757-B4B5-41D1-813F-78A83D761160}" destId="{C3C1F9D4-6C62-4623-9F7D-CD2FB8FF7DEB}" srcOrd="0" destOrd="0" presId="urn:microsoft.com/office/officeart/2008/layout/LinedList"/>
    <dgm:cxn modelId="{85EBD977-8440-41D6-A04D-541A717B5957}" type="presParOf" srcId="{F8C2A757-B4B5-41D1-813F-78A83D761160}" destId="{4DDF142B-8B52-4CC2-BB8E-7F6FAF51CF52}" srcOrd="1" destOrd="0" presId="urn:microsoft.com/office/officeart/2008/layout/LinedList"/>
    <dgm:cxn modelId="{6D1B8404-85EC-4BD0-A882-2FEA0262E0EA}" type="presParOf" srcId="{5C4EE387-DE2B-4554-80AB-BB8C0720A3A6}" destId="{7173CCF5-71A0-4037-8D3F-8F26A2E60EB6}" srcOrd="6" destOrd="0" presId="urn:microsoft.com/office/officeart/2008/layout/LinedList"/>
    <dgm:cxn modelId="{5418EDCC-3B57-4186-9D62-20F3DBC0CAED}" type="presParOf" srcId="{5C4EE387-DE2B-4554-80AB-BB8C0720A3A6}" destId="{1AF83546-5963-417C-8D53-340F694AD835}" srcOrd="7" destOrd="0" presId="urn:microsoft.com/office/officeart/2008/layout/LinedList"/>
    <dgm:cxn modelId="{AC8F2B4E-4C3F-46B6-B129-5EBAF5CE7018}" type="presParOf" srcId="{1AF83546-5963-417C-8D53-340F694AD835}" destId="{C4A25F41-8766-4F55-A174-982470AD55AE}" srcOrd="0" destOrd="0" presId="urn:microsoft.com/office/officeart/2008/layout/LinedList"/>
    <dgm:cxn modelId="{1DC4308D-9384-4522-BC19-AB9888AFEBAF}" type="presParOf" srcId="{1AF83546-5963-417C-8D53-340F694AD835}" destId="{C66A7F99-F552-4077-BF5D-4043587BC5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DBE999-4FF3-452C-86F6-FC52039FC2A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812BB6A-F490-4B80-8EAA-55B3AC535BA7}">
      <dgm:prSet/>
      <dgm:spPr/>
      <dgm:t>
        <a:bodyPr/>
        <a:lstStyle/>
        <a:p>
          <a:r>
            <a:rPr lang="zh-CN"/>
            <a:t>自由之善</a:t>
          </a:r>
          <a:endParaRPr lang="en-US"/>
        </a:p>
      </dgm:t>
    </dgm:pt>
    <dgm:pt modelId="{395D8B60-BF8C-4467-A235-D19B676E5C05}" type="parTrans" cxnId="{97E010AE-2E3F-4D7A-A40B-88A7170D1A69}">
      <dgm:prSet/>
      <dgm:spPr/>
      <dgm:t>
        <a:bodyPr/>
        <a:lstStyle/>
        <a:p>
          <a:endParaRPr lang="en-US"/>
        </a:p>
      </dgm:t>
    </dgm:pt>
    <dgm:pt modelId="{8FEB92F5-7FAA-45FA-87C3-F9D9F7675848}" type="sibTrans" cxnId="{97E010AE-2E3F-4D7A-A40B-88A7170D1A69}">
      <dgm:prSet/>
      <dgm:spPr/>
      <dgm:t>
        <a:bodyPr/>
        <a:lstStyle/>
        <a:p>
          <a:endParaRPr lang="en-US"/>
        </a:p>
      </dgm:t>
    </dgm:pt>
    <dgm:pt modelId="{19769BCE-279E-4EF4-87D3-8089B879FCED}">
      <dgm:prSet/>
      <dgm:spPr/>
      <dgm:t>
        <a:bodyPr/>
        <a:lstStyle/>
        <a:p>
          <a:r>
            <a:rPr lang="zh-CN"/>
            <a:t>犯罪之险</a:t>
          </a:r>
          <a:endParaRPr lang="en-US"/>
        </a:p>
      </dgm:t>
    </dgm:pt>
    <dgm:pt modelId="{B8E27EBA-79E9-4F4F-B44E-3FD3CBDCB606}" type="parTrans" cxnId="{43F7790B-7539-4C2C-A300-ECC4D7FC41A4}">
      <dgm:prSet/>
      <dgm:spPr/>
      <dgm:t>
        <a:bodyPr/>
        <a:lstStyle/>
        <a:p>
          <a:endParaRPr lang="en-US"/>
        </a:p>
      </dgm:t>
    </dgm:pt>
    <dgm:pt modelId="{14979385-4093-4C44-B033-387DBE026238}" type="sibTrans" cxnId="{43F7790B-7539-4C2C-A300-ECC4D7FC41A4}">
      <dgm:prSet/>
      <dgm:spPr/>
      <dgm:t>
        <a:bodyPr/>
        <a:lstStyle/>
        <a:p>
          <a:endParaRPr lang="en-US"/>
        </a:p>
      </dgm:t>
    </dgm:pt>
    <dgm:pt modelId="{730D157C-3494-4458-9E29-CAE848772322}">
      <dgm:prSet/>
      <dgm:spPr/>
      <dgm:t>
        <a:bodyPr/>
        <a:lstStyle/>
        <a:p>
          <a:r>
            <a:rPr lang="zh-CN"/>
            <a:t>两难之局</a:t>
          </a:r>
          <a:endParaRPr lang="en-US"/>
        </a:p>
      </dgm:t>
    </dgm:pt>
    <dgm:pt modelId="{467C152B-4C60-468C-93A5-DB494A912B9D}" type="parTrans" cxnId="{B9B45D21-6BF2-44AA-B358-312CE5F2D3A6}">
      <dgm:prSet/>
      <dgm:spPr/>
      <dgm:t>
        <a:bodyPr/>
        <a:lstStyle/>
        <a:p>
          <a:endParaRPr lang="en-US"/>
        </a:p>
      </dgm:t>
    </dgm:pt>
    <dgm:pt modelId="{73A23ADA-3E4D-4B0A-9B96-92C6BA6AA7C7}" type="sibTrans" cxnId="{B9B45D21-6BF2-44AA-B358-312CE5F2D3A6}">
      <dgm:prSet/>
      <dgm:spPr/>
      <dgm:t>
        <a:bodyPr/>
        <a:lstStyle/>
        <a:p>
          <a:endParaRPr lang="en-US"/>
        </a:p>
      </dgm:t>
    </dgm:pt>
    <dgm:pt modelId="{E22F4D88-98F4-4A09-B656-52A5CFD98BB0}">
      <dgm:prSet/>
      <dgm:spPr/>
      <dgm:t>
        <a:bodyPr/>
        <a:lstStyle/>
        <a:p>
          <a:r>
            <a:rPr lang="zh-CN"/>
            <a:t>救恩成全</a:t>
          </a:r>
          <a:endParaRPr lang="en-US"/>
        </a:p>
      </dgm:t>
    </dgm:pt>
    <dgm:pt modelId="{3F78702F-F79D-4357-8A10-36AABA72F094}" type="parTrans" cxnId="{760D8C81-5595-456B-9ABD-22790B179DB1}">
      <dgm:prSet/>
      <dgm:spPr/>
      <dgm:t>
        <a:bodyPr/>
        <a:lstStyle/>
        <a:p>
          <a:endParaRPr lang="en-US"/>
        </a:p>
      </dgm:t>
    </dgm:pt>
    <dgm:pt modelId="{5D6EE3B2-21E2-44AD-830A-BC600202D217}" type="sibTrans" cxnId="{760D8C81-5595-456B-9ABD-22790B179DB1}">
      <dgm:prSet/>
      <dgm:spPr/>
      <dgm:t>
        <a:bodyPr/>
        <a:lstStyle/>
        <a:p>
          <a:endParaRPr lang="en-US"/>
        </a:p>
      </dgm:t>
    </dgm:pt>
    <dgm:pt modelId="{5D3C26C5-6B6D-4B97-BE6B-A6DE00FA567F}" type="pres">
      <dgm:prSet presAssocID="{53DBE999-4FF3-452C-86F6-FC52039FC2AE}" presName="vert0" presStyleCnt="0">
        <dgm:presLayoutVars>
          <dgm:dir/>
          <dgm:animOne val="branch"/>
          <dgm:animLvl val="lvl"/>
        </dgm:presLayoutVars>
      </dgm:prSet>
      <dgm:spPr/>
    </dgm:pt>
    <dgm:pt modelId="{69E9232C-EBB1-4310-8F64-0BCD50AD76B8}" type="pres">
      <dgm:prSet presAssocID="{2812BB6A-F490-4B80-8EAA-55B3AC535BA7}" presName="thickLine" presStyleLbl="alignNode1" presStyleIdx="0" presStyleCnt="4"/>
      <dgm:spPr/>
    </dgm:pt>
    <dgm:pt modelId="{717A8608-E5D0-47E2-A200-5AACD1FDE813}" type="pres">
      <dgm:prSet presAssocID="{2812BB6A-F490-4B80-8EAA-55B3AC535BA7}" presName="horz1" presStyleCnt="0"/>
      <dgm:spPr/>
    </dgm:pt>
    <dgm:pt modelId="{47FE4DE1-F489-4335-BF2F-0069D592D82E}" type="pres">
      <dgm:prSet presAssocID="{2812BB6A-F490-4B80-8EAA-55B3AC535BA7}" presName="tx1" presStyleLbl="revTx" presStyleIdx="0" presStyleCnt="4"/>
      <dgm:spPr/>
    </dgm:pt>
    <dgm:pt modelId="{EE4A7965-75F8-40E9-A796-6C3AF0DB147E}" type="pres">
      <dgm:prSet presAssocID="{2812BB6A-F490-4B80-8EAA-55B3AC535BA7}" presName="vert1" presStyleCnt="0"/>
      <dgm:spPr/>
    </dgm:pt>
    <dgm:pt modelId="{A26BA3E9-0831-4C78-94A7-6ABAA0A71C90}" type="pres">
      <dgm:prSet presAssocID="{19769BCE-279E-4EF4-87D3-8089B879FCED}" presName="thickLine" presStyleLbl="alignNode1" presStyleIdx="1" presStyleCnt="4"/>
      <dgm:spPr/>
    </dgm:pt>
    <dgm:pt modelId="{7FE8AEAC-011C-4B37-AFE5-06A73545EF98}" type="pres">
      <dgm:prSet presAssocID="{19769BCE-279E-4EF4-87D3-8089B879FCED}" presName="horz1" presStyleCnt="0"/>
      <dgm:spPr/>
    </dgm:pt>
    <dgm:pt modelId="{9E5222A3-F105-4E62-A1E8-65E18C80B0A7}" type="pres">
      <dgm:prSet presAssocID="{19769BCE-279E-4EF4-87D3-8089B879FCED}" presName="tx1" presStyleLbl="revTx" presStyleIdx="1" presStyleCnt="4"/>
      <dgm:spPr/>
    </dgm:pt>
    <dgm:pt modelId="{9FB9765D-E26B-433E-B256-FDD5EEA3D056}" type="pres">
      <dgm:prSet presAssocID="{19769BCE-279E-4EF4-87D3-8089B879FCED}" presName="vert1" presStyleCnt="0"/>
      <dgm:spPr/>
    </dgm:pt>
    <dgm:pt modelId="{F664BE98-DFB9-4E5B-AF6B-663394EFF370}" type="pres">
      <dgm:prSet presAssocID="{730D157C-3494-4458-9E29-CAE848772322}" presName="thickLine" presStyleLbl="alignNode1" presStyleIdx="2" presStyleCnt="4"/>
      <dgm:spPr/>
    </dgm:pt>
    <dgm:pt modelId="{7FFA65E7-6B02-46A3-A6C3-36C7B9C30308}" type="pres">
      <dgm:prSet presAssocID="{730D157C-3494-4458-9E29-CAE848772322}" presName="horz1" presStyleCnt="0"/>
      <dgm:spPr/>
    </dgm:pt>
    <dgm:pt modelId="{DBA8208E-3767-42E3-9EF1-E09C5F71EC55}" type="pres">
      <dgm:prSet presAssocID="{730D157C-3494-4458-9E29-CAE848772322}" presName="tx1" presStyleLbl="revTx" presStyleIdx="2" presStyleCnt="4"/>
      <dgm:spPr/>
    </dgm:pt>
    <dgm:pt modelId="{721DB6FB-B79D-4CF3-95C1-83B5CE39A370}" type="pres">
      <dgm:prSet presAssocID="{730D157C-3494-4458-9E29-CAE848772322}" presName="vert1" presStyleCnt="0"/>
      <dgm:spPr/>
    </dgm:pt>
    <dgm:pt modelId="{DAA9EA91-A153-4F29-9917-7200E9F75682}" type="pres">
      <dgm:prSet presAssocID="{E22F4D88-98F4-4A09-B656-52A5CFD98BB0}" presName="thickLine" presStyleLbl="alignNode1" presStyleIdx="3" presStyleCnt="4"/>
      <dgm:spPr/>
    </dgm:pt>
    <dgm:pt modelId="{B3FB017B-8288-44A2-833D-C03B5D3F87C4}" type="pres">
      <dgm:prSet presAssocID="{E22F4D88-98F4-4A09-B656-52A5CFD98BB0}" presName="horz1" presStyleCnt="0"/>
      <dgm:spPr/>
    </dgm:pt>
    <dgm:pt modelId="{D23C48FC-E45F-4537-9D16-E0426B1FBF91}" type="pres">
      <dgm:prSet presAssocID="{E22F4D88-98F4-4A09-B656-52A5CFD98BB0}" presName="tx1" presStyleLbl="revTx" presStyleIdx="3" presStyleCnt="4"/>
      <dgm:spPr/>
    </dgm:pt>
    <dgm:pt modelId="{6FE60BA8-79D3-4490-857F-DF68ABD9FDE0}" type="pres">
      <dgm:prSet presAssocID="{E22F4D88-98F4-4A09-B656-52A5CFD98BB0}" presName="vert1" presStyleCnt="0"/>
      <dgm:spPr/>
    </dgm:pt>
  </dgm:ptLst>
  <dgm:cxnLst>
    <dgm:cxn modelId="{43F7790B-7539-4C2C-A300-ECC4D7FC41A4}" srcId="{53DBE999-4FF3-452C-86F6-FC52039FC2AE}" destId="{19769BCE-279E-4EF4-87D3-8089B879FCED}" srcOrd="1" destOrd="0" parTransId="{B8E27EBA-79E9-4F4F-B44E-3FD3CBDCB606}" sibTransId="{14979385-4093-4C44-B033-387DBE026238}"/>
    <dgm:cxn modelId="{B9B45D21-6BF2-44AA-B358-312CE5F2D3A6}" srcId="{53DBE999-4FF3-452C-86F6-FC52039FC2AE}" destId="{730D157C-3494-4458-9E29-CAE848772322}" srcOrd="2" destOrd="0" parTransId="{467C152B-4C60-468C-93A5-DB494A912B9D}" sibTransId="{73A23ADA-3E4D-4B0A-9B96-92C6BA6AA7C7}"/>
    <dgm:cxn modelId="{1188632C-E5C3-4724-9E6A-2DAD72DD0D01}" type="presOf" srcId="{E22F4D88-98F4-4A09-B656-52A5CFD98BB0}" destId="{D23C48FC-E45F-4537-9D16-E0426B1FBF91}" srcOrd="0" destOrd="0" presId="urn:microsoft.com/office/officeart/2008/layout/LinedList"/>
    <dgm:cxn modelId="{DFAFB77B-9CA1-498C-8999-E0CF925D5331}" type="presOf" srcId="{2812BB6A-F490-4B80-8EAA-55B3AC535BA7}" destId="{47FE4DE1-F489-4335-BF2F-0069D592D82E}" srcOrd="0" destOrd="0" presId="urn:microsoft.com/office/officeart/2008/layout/LinedList"/>
    <dgm:cxn modelId="{760D8C81-5595-456B-9ABD-22790B179DB1}" srcId="{53DBE999-4FF3-452C-86F6-FC52039FC2AE}" destId="{E22F4D88-98F4-4A09-B656-52A5CFD98BB0}" srcOrd="3" destOrd="0" parTransId="{3F78702F-F79D-4357-8A10-36AABA72F094}" sibTransId="{5D6EE3B2-21E2-44AD-830A-BC600202D217}"/>
    <dgm:cxn modelId="{6651B8A7-AB47-4C32-A2E9-B46C35322738}" type="presOf" srcId="{53DBE999-4FF3-452C-86F6-FC52039FC2AE}" destId="{5D3C26C5-6B6D-4B97-BE6B-A6DE00FA567F}" srcOrd="0" destOrd="0" presId="urn:microsoft.com/office/officeart/2008/layout/LinedList"/>
    <dgm:cxn modelId="{97E010AE-2E3F-4D7A-A40B-88A7170D1A69}" srcId="{53DBE999-4FF3-452C-86F6-FC52039FC2AE}" destId="{2812BB6A-F490-4B80-8EAA-55B3AC535BA7}" srcOrd="0" destOrd="0" parTransId="{395D8B60-BF8C-4467-A235-D19B676E5C05}" sibTransId="{8FEB92F5-7FAA-45FA-87C3-F9D9F7675848}"/>
    <dgm:cxn modelId="{187931EE-F959-48AA-B4DE-0434F230BEE6}" type="presOf" srcId="{19769BCE-279E-4EF4-87D3-8089B879FCED}" destId="{9E5222A3-F105-4E62-A1E8-65E18C80B0A7}" srcOrd="0" destOrd="0" presId="urn:microsoft.com/office/officeart/2008/layout/LinedList"/>
    <dgm:cxn modelId="{EB4216FC-3F25-4E39-8F07-D19F1F024DC1}" type="presOf" srcId="{730D157C-3494-4458-9E29-CAE848772322}" destId="{DBA8208E-3767-42E3-9EF1-E09C5F71EC55}" srcOrd="0" destOrd="0" presId="urn:microsoft.com/office/officeart/2008/layout/LinedList"/>
    <dgm:cxn modelId="{E2886DE5-F5B5-4382-B242-1C4370EAB198}" type="presParOf" srcId="{5D3C26C5-6B6D-4B97-BE6B-A6DE00FA567F}" destId="{69E9232C-EBB1-4310-8F64-0BCD50AD76B8}" srcOrd="0" destOrd="0" presId="urn:microsoft.com/office/officeart/2008/layout/LinedList"/>
    <dgm:cxn modelId="{1C44EE2D-7022-4BB1-8CF5-AF13F4785D03}" type="presParOf" srcId="{5D3C26C5-6B6D-4B97-BE6B-A6DE00FA567F}" destId="{717A8608-E5D0-47E2-A200-5AACD1FDE813}" srcOrd="1" destOrd="0" presId="urn:microsoft.com/office/officeart/2008/layout/LinedList"/>
    <dgm:cxn modelId="{0592D1BF-E8FA-4907-9D7B-7663501C229F}" type="presParOf" srcId="{717A8608-E5D0-47E2-A200-5AACD1FDE813}" destId="{47FE4DE1-F489-4335-BF2F-0069D592D82E}" srcOrd="0" destOrd="0" presId="urn:microsoft.com/office/officeart/2008/layout/LinedList"/>
    <dgm:cxn modelId="{A3B7D407-7C89-4D42-80F3-006B5F53B5EB}" type="presParOf" srcId="{717A8608-E5D0-47E2-A200-5AACD1FDE813}" destId="{EE4A7965-75F8-40E9-A796-6C3AF0DB147E}" srcOrd="1" destOrd="0" presId="urn:microsoft.com/office/officeart/2008/layout/LinedList"/>
    <dgm:cxn modelId="{F4796C13-7F36-4118-A291-4877B1EE554A}" type="presParOf" srcId="{5D3C26C5-6B6D-4B97-BE6B-A6DE00FA567F}" destId="{A26BA3E9-0831-4C78-94A7-6ABAA0A71C90}" srcOrd="2" destOrd="0" presId="urn:microsoft.com/office/officeart/2008/layout/LinedList"/>
    <dgm:cxn modelId="{C16865FE-AC1B-4488-99FC-20A631DB882F}" type="presParOf" srcId="{5D3C26C5-6B6D-4B97-BE6B-A6DE00FA567F}" destId="{7FE8AEAC-011C-4B37-AFE5-06A73545EF98}" srcOrd="3" destOrd="0" presId="urn:microsoft.com/office/officeart/2008/layout/LinedList"/>
    <dgm:cxn modelId="{1C550318-A5F1-435B-BBC0-791C4426C4D9}" type="presParOf" srcId="{7FE8AEAC-011C-4B37-AFE5-06A73545EF98}" destId="{9E5222A3-F105-4E62-A1E8-65E18C80B0A7}" srcOrd="0" destOrd="0" presId="urn:microsoft.com/office/officeart/2008/layout/LinedList"/>
    <dgm:cxn modelId="{203990B6-C9F3-492D-BFA1-A964B009D4DC}" type="presParOf" srcId="{7FE8AEAC-011C-4B37-AFE5-06A73545EF98}" destId="{9FB9765D-E26B-433E-B256-FDD5EEA3D056}" srcOrd="1" destOrd="0" presId="urn:microsoft.com/office/officeart/2008/layout/LinedList"/>
    <dgm:cxn modelId="{97BF81AE-6FDF-4310-8874-DE2BF040827B}" type="presParOf" srcId="{5D3C26C5-6B6D-4B97-BE6B-A6DE00FA567F}" destId="{F664BE98-DFB9-4E5B-AF6B-663394EFF370}" srcOrd="4" destOrd="0" presId="urn:microsoft.com/office/officeart/2008/layout/LinedList"/>
    <dgm:cxn modelId="{FAC20FC3-4FFB-4FC5-8C10-DA419E1E9F35}" type="presParOf" srcId="{5D3C26C5-6B6D-4B97-BE6B-A6DE00FA567F}" destId="{7FFA65E7-6B02-46A3-A6C3-36C7B9C30308}" srcOrd="5" destOrd="0" presId="urn:microsoft.com/office/officeart/2008/layout/LinedList"/>
    <dgm:cxn modelId="{2B66F075-D790-4879-92DA-E8EEDE0970AA}" type="presParOf" srcId="{7FFA65E7-6B02-46A3-A6C3-36C7B9C30308}" destId="{DBA8208E-3767-42E3-9EF1-E09C5F71EC55}" srcOrd="0" destOrd="0" presId="urn:microsoft.com/office/officeart/2008/layout/LinedList"/>
    <dgm:cxn modelId="{3F0AE4B7-0AA7-4193-B104-09B4D6642814}" type="presParOf" srcId="{7FFA65E7-6B02-46A3-A6C3-36C7B9C30308}" destId="{721DB6FB-B79D-4CF3-95C1-83B5CE39A370}" srcOrd="1" destOrd="0" presId="urn:microsoft.com/office/officeart/2008/layout/LinedList"/>
    <dgm:cxn modelId="{69FA9200-CB14-4D16-BBBD-4C25DCA2859D}" type="presParOf" srcId="{5D3C26C5-6B6D-4B97-BE6B-A6DE00FA567F}" destId="{DAA9EA91-A153-4F29-9917-7200E9F75682}" srcOrd="6" destOrd="0" presId="urn:microsoft.com/office/officeart/2008/layout/LinedList"/>
    <dgm:cxn modelId="{6D9F9DFB-CA6F-4E6A-B3DA-2821AAEAE311}" type="presParOf" srcId="{5D3C26C5-6B6D-4B97-BE6B-A6DE00FA567F}" destId="{B3FB017B-8288-44A2-833D-C03B5D3F87C4}" srcOrd="7" destOrd="0" presId="urn:microsoft.com/office/officeart/2008/layout/LinedList"/>
    <dgm:cxn modelId="{404AC291-496F-4B02-B297-EC7BCD28FDF0}" type="presParOf" srcId="{B3FB017B-8288-44A2-833D-C03B5D3F87C4}" destId="{D23C48FC-E45F-4537-9D16-E0426B1FBF91}" srcOrd="0" destOrd="0" presId="urn:microsoft.com/office/officeart/2008/layout/LinedList"/>
    <dgm:cxn modelId="{6101A932-5777-450E-BC2F-294E350C37E6}" type="presParOf" srcId="{B3FB017B-8288-44A2-833D-C03B5D3F87C4}" destId="{6FE60BA8-79D3-4490-857F-DF68ABD9FD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59B27B-9D09-4304-8283-38FE89F0EC9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B0DB0EC-71ED-49EC-AA6B-CA8ED4325DFF}">
      <dgm:prSet/>
      <dgm:spPr/>
      <dgm:t>
        <a:bodyPr/>
        <a:lstStyle/>
        <a:p>
          <a:r>
            <a:rPr lang="zh-CN"/>
            <a:t>无关接纳</a:t>
          </a:r>
          <a:endParaRPr lang="en-US"/>
        </a:p>
      </dgm:t>
    </dgm:pt>
    <dgm:pt modelId="{630032C7-0381-44D4-BE47-08BAAA880D6E}" type="parTrans" cxnId="{7B9DEDD1-480F-4E18-9885-86F7A9088A54}">
      <dgm:prSet/>
      <dgm:spPr/>
      <dgm:t>
        <a:bodyPr/>
        <a:lstStyle/>
        <a:p>
          <a:endParaRPr lang="en-US"/>
        </a:p>
      </dgm:t>
    </dgm:pt>
    <dgm:pt modelId="{425EAE4F-534F-46EF-9447-C2DBBE648C1B}" type="sibTrans" cxnId="{7B9DEDD1-480F-4E18-9885-86F7A9088A54}">
      <dgm:prSet/>
      <dgm:spPr/>
      <dgm:t>
        <a:bodyPr/>
        <a:lstStyle/>
        <a:p>
          <a:endParaRPr lang="en-US"/>
        </a:p>
      </dgm:t>
    </dgm:pt>
    <dgm:pt modelId="{A351DEA5-06EF-41E7-B903-224F6322195E}">
      <dgm:prSet/>
      <dgm:spPr/>
      <dgm:t>
        <a:bodyPr/>
        <a:lstStyle/>
        <a:p>
          <a:r>
            <a:rPr lang="zh-CN"/>
            <a:t>亦非喜悦</a:t>
          </a:r>
          <a:endParaRPr lang="en-US"/>
        </a:p>
      </dgm:t>
    </dgm:pt>
    <dgm:pt modelId="{2BD5C9C1-8141-4482-BF75-BD3E581771DB}" type="parTrans" cxnId="{EA982CCC-FFFC-460E-A4CF-B0DF59A91CCC}">
      <dgm:prSet/>
      <dgm:spPr/>
      <dgm:t>
        <a:bodyPr/>
        <a:lstStyle/>
        <a:p>
          <a:endParaRPr lang="en-US"/>
        </a:p>
      </dgm:t>
    </dgm:pt>
    <dgm:pt modelId="{1F3AA607-7352-402B-9455-97733B69350D}" type="sibTrans" cxnId="{EA982CCC-FFFC-460E-A4CF-B0DF59A91CCC}">
      <dgm:prSet/>
      <dgm:spPr/>
      <dgm:t>
        <a:bodyPr/>
        <a:lstStyle/>
        <a:p>
          <a:endParaRPr lang="en-US"/>
        </a:p>
      </dgm:t>
    </dgm:pt>
    <dgm:pt modelId="{E4116A52-0F16-4031-A867-8334180A2E45}">
      <dgm:prSet/>
      <dgm:spPr/>
      <dgm:t>
        <a:bodyPr/>
        <a:lstStyle/>
        <a:p>
          <a:r>
            <a:rPr lang="zh-CN"/>
            <a:t>圣爱之举</a:t>
          </a:r>
          <a:endParaRPr lang="en-US"/>
        </a:p>
      </dgm:t>
    </dgm:pt>
    <dgm:pt modelId="{4FB16A01-B122-4B6E-B223-E9404038BF2C}" type="parTrans" cxnId="{9A962E38-44A5-472E-AA37-5379BFFD05C8}">
      <dgm:prSet/>
      <dgm:spPr/>
      <dgm:t>
        <a:bodyPr/>
        <a:lstStyle/>
        <a:p>
          <a:endParaRPr lang="en-US"/>
        </a:p>
      </dgm:t>
    </dgm:pt>
    <dgm:pt modelId="{C715058D-BAEA-4FAF-B802-88384FA47087}" type="sibTrans" cxnId="{9A962E38-44A5-472E-AA37-5379BFFD05C8}">
      <dgm:prSet/>
      <dgm:spPr/>
      <dgm:t>
        <a:bodyPr/>
        <a:lstStyle/>
        <a:p>
          <a:endParaRPr lang="en-US"/>
        </a:p>
      </dgm:t>
    </dgm:pt>
    <dgm:pt modelId="{9E79FB9A-1F00-415D-BBBC-C8480FE92F4D}">
      <dgm:prSet/>
      <dgm:spPr/>
      <dgm:t>
        <a:bodyPr/>
        <a:lstStyle/>
        <a:p>
          <a:r>
            <a:rPr lang="zh-CN"/>
            <a:t>定意不变</a:t>
          </a:r>
          <a:endParaRPr lang="en-US"/>
        </a:p>
      </dgm:t>
    </dgm:pt>
    <dgm:pt modelId="{AFE0CBB7-1C8B-4A95-81FA-16771496228E}" type="parTrans" cxnId="{478CB7CD-8172-4575-AA8C-D32A12B1630E}">
      <dgm:prSet/>
      <dgm:spPr/>
      <dgm:t>
        <a:bodyPr/>
        <a:lstStyle/>
        <a:p>
          <a:endParaRPr lang="en-US"/>
        </a:p>
      </dgm:t>
    </dgm:pt>
    <dgm:pt modelId="{B9F5A91F-9AF0-4985-961B-96D142686972}" type="sibTrans" cxnId="{478CB7CD-8172-4575-AA8C-D32A12B1630E}">
      <dgm:prSet/>
      <dgm:spPr/>
      <dgm:t>
        <a:bodyPr/>
        <a:lstStyle/>
        <a:p>
          <a:endParaRPr lang="en-US"/>
        </a:p>
      </dgm:t>
    </dgm:pt>
    <dgm:pt modelId="{83E865B8-B288-4927-90F2-D7B085E2A1BF}" type="pres">
      <dgm:prSet presAssocID="{1B59B27B-9D09-4304-8283-38FE89F0EC97}" presName="vert0" presStyleCnt="0">
        <dgm:presLayoutVars>
          <dgm:dir/>
          <dgm:animOne val="branch"/>
          <dgm:animLvl val="lvl"/>
        </dgm:presLayoutVars>
      </dgm:prSet>
      <dgm:spPr/>
    </dgm:pt>
    <dgm:pt modelId="{681A27AA-53FC-4BFB-86F9-EFDF192964C8}" type="pres">
      <dgm:prSet presAssocID="{4B0DB0EC-71ED-49EC-AA6B-CA8ED4325DFF}" presName="thickLine" presStyleLbl="alignNode1" presStyleIdx="0" presStyleCnt="4"/>
      <dgm:spPr/>
    </dgm:pt>
    <dgm:pt modelId="{9615BBC5-6153-4811-8791-12C1BA78A7B5}" type="pres">
      <dgm:prSet presAssocID="{4B0DB0EC-71ED-49EC-AA6B-CA8ED4325DFF}" presName="horz1" presStyleCnt="0"/>
      <dgm:spPr/>
    </dgm:pt>
    <dgm:pt modelId="{0BC00972-ED2C-43A0-872A-E7DFCF1C1337}" type="pres">
      <dgm:prSet presAssocID="{4B0DB0EC-71ED-49EC-AA6B-CA8ED4325DFF}" presName="tx1" presStyleLbl="revTx" presStyleIdx="0" presStyleCnt="4"/>
      <dgm:spPr/>
    </dgm:pt>
    <dgm:pt modelId="{D3064A43-C10B-4CE4-8EA5-B25A59B122CC}" type="pres">
      <dgm:prSet presAssocID="{4B0DB0EC-71ED-49EC-AA6B-CA8ED4325DFF}" presName="vert1" presStyleCnt="0"/>
      <dgm:spPr/>
    </dgm:pt>
    <dgm:pt modelId="{D1BEB480-D6AE-4BB0-9A20-620D8894B385}" type="pres">
      <dgm:prSet presAssocID="{A351DEA5-06EF-41E7-B903-224F6322195E}" presName="thickLine" presStyleLbl="alignNode1" presStyleIdx="1" presStyleCnt="4"/>
      <dgm:spPr/>
    </dgm:pt>
    <dgm:pt modelId="{49D4C0FB-561B-4A66-8D87-24A5944AE084}" type="pres">
      <dgm:prSet presAssocID="{A351DEA5-06EF-41E7-B903-224F6322195E}" presName="horz1" presStyleCnt="0"/>
      <dgm:spPr/>
    </dgm:pt>
    <dgm:pt modelId="{564AF695-7F4B-4C7D-A8A8-17BB3C7675FA}" type="pres">
      <dgm:prSet presAssocID="{A351DEA5-06EF-41E7-B903-224F6322195E}" presName="tx1" presStyleLbl="revTx" presStyleIdx="1" presStyleCnt="4"/>
      <dgm:spPr/>
    </dgm:pt>
    <dgm:pt modelId="{66CDEE9F-7390-415C-9BDF-1BD985CDC977}" type="pres">
      <dgm:prSet presAssocID="{A351DEA5-06EF-41E7-B903-224F6322195E}" presName="vert1" presStyleCnt="0"/>
      <dgm:spPr/>
    </dgm:pt>
    <dgm:pt modelId="{438F9047-553D-45B7-99CE-CA6C5A1B7380}" type="pres">
      <dgm:prSet presAssocID="{E4116A52-0F16-4031-A867-8334180A2E45}" presName="thickLine" presStyleLbl="alignNode1" presStyleIdx="2" presStyleCnt="4"/>
      <dgm:spPr/>
    </dgm:pt>
    <dgm:pt modelId="{11FA8EAB-5F82-4FC5-863E-9A5FB2F127AE}" type="pres">
      <dgm:prSet presAssocID="{E4116A52-0F16-4031-A867-8334180A2E45}" presName="horz1" presStyleCnt="0"/>
      <dgm:spPr/>
    </dgm:pt>
    <dgm:pt modelId="{DADC0233-CFB7-4C9D-AE75-9712F0FA2A2A}" type="pres">
      <dgm:prSet presAssocID="{E4116A52-0F16-4031-A867-8334180A2E45}" presName="tx1" presStyleLbl="revTx" presStyleIdx="2" presStyleCnt="4"/>
      <dgm:spPr/>
    </dgm:pt>
    <dgm:pt modelId="{85C8B7E6-DD19-4B88-8E0B-8DF9EFFD0046}" type="pres">
      <dgm:prSet presAssocID="{E4116A52-0F16-4031-A867-8334180A2E45}" presName="vert1" presStyleCnt="0"/>
      <dgm:spPr/>
    </dgm:pt>
    <dgm:pt modelId="{F5EAFF2B-3BA4-4693-A87C-272A1B6C6AF3}" type="pres">
      <dgm:prSet presAssocID="{9E79FB9A-1F00-415D-BBBC-C8480FE92F4D}" presName="thickLine" presStyleLbl="alignNode1" presStyleIdx="3" presStyleCnt="4"/>
      <dgm:spPr/>
    </dgm:pt>
    <dgm:pt modelId="{B06F7BAF-504E-48CE-8462-114AC0632F85}" type="pres">
      <dgm:prSet presAssocID="{9E79FB9A-1F00-415D-BBBC-C8480FE92F4D}" presName="horz1" presStyleCnt="0"/>
      <dgm:spPr/>
    </dgm:pt>
    <dgm:pt modelId="{CBA89D7E-5146-45D5-9E95-E42A39203BB0}" type="pres">
      <dgm:prSet presAssocID="{9E79FB9A-1F00-415D-BBBC-C8480FE92F4D}" presName="tx1" presStyleLbl="revTx" presStyleIdx="3" presStyleCnt="4"/>
      <dgm:spPr/>
    </dgm:pt>
    <dgm:pt modelId="{8E0A9BAD-2C28-4645-9291-F69ECB38E1DF}" type="pres">
      <dgm:prSet presAssocID="{9E79FB9A-1F00-415D-BBBC-C8480FE92F4D}" presName="vert1" presStyleCnt="0"/>
      <dgm:spPr/>
    </dgm:pt>
  </dgm:ptLst>
  <dgm:cxnLst>
    <dgm:cxn modelId="{D08E4C06-FC8A-454F-9E00-4954C3B49108}" type="presOf" srcId="{9E79FB9A-1F00-415D-BBBC-C8480FE92F4D}" destId="{CBA89D7E-5146-45D5-9E95-E42A39203BB0}" srcOrd="0" destOrd="0" presId="urn:microsoft.com/office/officeart/2008/layout/LinedList"/>
    <dgm:cxn modelId="{9A962E38-44A5-472E-AA37-5379BFFD05C8}" srcId="{1B59B27B-9D09-4304-8283-38FE89F0EC97}" destId="{E4116A52-0F16-4031-A867-8334180A2E45}" srcOrd="2" destOrd="0" parTransId="{4FB16A01-B122-4B6E-B223-E9404038BF2C}" sibTransId="{C715058D-BAEA-4FAF-B802-88384FA47087}"/>
    <dgm:cxn modelId="{77A47F3B-63FD-44CF-BED9-03FB349055D8}" type="presOf" srcId="{A351DEA5-06EF-41E7-B903-224F6322195E}" destId="{564AF695-7F4B-4C7D-A8A8-17BB3C7675FA}" srcOrd="0" destOrd="0" presId="urn:microsoft.com/office/officeart/2008/layout/LinedList"/>
    <dgm:cxn modelId="{3932E0BF-B70E-4B5D-8AB7-8B95036F3940}" type="presOf" srcId="{4B0DB0EC-71ED-49EC-AA6B-CA8ED4325DFF}" destId="{0BC00972-ED2C-43A0-872A-E7DFCF1C1337}" srcOrd="0" destOrd="0" presId="urn:microsoft.com/office/officeart/2008/layout/LinedList"/>
    <dgm:cxn modelId="{EA982CCC-FFFC-460E-A4CF-B0DF59A91CCC}" srcId="{1B59B27B-9D09-4304-8283-38FE89F0EC97}" destId="{A351DEA5-06EF-41E7-B903-224F6322195E}" srcOrd="1" destOrd="0" parTransId="{2BD5C9C1-8141-4482-BF75-BD3E581771DB}" sibTransId="{1F3AA607-7352-402B-9455-97733B69350D}"/>
    <dgm:cxn modelId="{478CB7CD-8172-4575-AA8C-D32A12B1630E}" srcId="{1B59B27B-9D09-4304-8283-38FE89F0EC97}" destId="{9E79FB9A-1F00-415D-BBBC-C8480FE92F4D}" srcOrd="3" destOrd="0" parTransId="{AFE0CBB7-1C8B-4A95-81FA-16771496228E}" sibTransId="{B9F5A91F-9AF0-4985-961B-96D142686972}"/>
    <dgm:cxn modelId="{7B9DEDD1-480F-4E18-9885-86F7A9088A54}" srcId="{1B59B27B-9D09-4304-8283-38FE89F0EC97}" destId="{4B0DB0EC-71ED-49EC-AA6B-CA8ED4325DFF}" srcOrd="0" destOrd="0" parTransId="{630032C7-0381-44D4-BE47-08BAAA880D6E}" sibTransId="{425EAE4F-534F-46EF-9447-C2DBBE648C1B}"/>
    <dgm:cxn modelId="{D01869E4-510F-4693-A827-EE2AA7A47228}" type="presOf" srcId="{1B59B27B-9D09-4304-8283-38FE89F0EC97}" destId="{83E865B8-B288-4927-90F2-D7B085E2A1BF}" srcOrd="0" destOrd="0" presId="urn:microsoft.com/office/officeart/2008/layout/LinedList"/>
    <dgm:cxn modelId="{606FD7EE-370D-474D-8621-E7BCD3809F42}" type="presOf" srcId="{E4116A52-0F16-4031-A867-8334180A2E45}" destId="{DADC0233-CFB7-4C9D-AE75-9712F0FA2A2A}" srcOrd="0" destOrd="0" presId="urn:microsoft.com/office/officeart/2008/layout/LinedList"/>
    <dgm:cxn modelId="{AE965964-2119-462D-A9E2-063BD2FC94D4}" type="presParOf" srcId="{83E865B8-B288-4927-90F2-D7B085E2A1BF}" destId="{681A27AA-53FC-4BFB-86F9-EFDF192964C8}" srcOrd="0" destOrd="0" presId="urn:microsoft.com/office/officeart/2008/layout/LinedList"/>
    <dgm:cxn modelId="{CDB98177-6B69-411F-8124-6A678F09D7BA}" type="presParOf" srcId="{83E865B8-B288-4927-90F2-D7B085E2A1BF}" destId="{9615BBC5-6153-4811-8791-12C1BA78A7B5}" srcOrd="1" destOrd="0" presId="urn:microsoft.com/office/officeart/2008/layout/LinedList"/>
    <dgm:cxn modelId="{FC89B12A-2C6D-45A2-B5F4-B43AC9940D04}" type="presParOf" srcId="{9615BBC5-6153-4811-8791-12C1BA78A7B5}" destId="{0BC00972-ED2C-43A0-872A-E7DFCF1C1337}" srcOrd="0" destOrd="0" presId="urn:microsoft.com/office/officeart/2008/layout/LinedList"/>
    <dgm:cxn modelId="{409C4B64-E463-452E-9F0F-1922643C853A}" type="presParOf" srcId="{9615BBC5-6153-4811-8791-12C1BA78A7B5}" destId="{D3064A43-C10B-4CE4-8EA5-B25A59B122CC}" srcOrd="1" destOrd="0" presId="urn:microsoft.com/office/officeart/2008/layout/LinedList"/>
    <dgm:cxn modelId="{1A506FE8-5660-441F-A039-4FF7ECA9BBD6}" type="presParOf" srcId="{83E865B8-B288-4927-90F2-D7B085E2A1BF}" destId="{D1BEB480-D6AE-4BB0-9A20-620D8894B385}" srcOrd="2" destOrd="0" presId="urn:microsoft.com/office/officeart/2008/layout/LinedList"/>
    <dgm:cxn modelId="{7BD202A2-99C4-45B6-BE59-402788E62AA3}" type="presParOf" srcId="{83E865B8-B288-4927-90F2-D7B085E2A1BF}" destId="{49D4C0FB-561B-4A66-8D87-24A5944AE084}" srcOrd="3" destOrd="0" presId="urn:microsoft.com/office/officeart/2008/layout/LinedList"/>
    <dgm:cxn modelId="{5CCAB555-FB1E-4D0F-B827-97FD45168EE4}" type="presParOf" srcId="{49D4C0FB-561B-4A66-8D87-24A5944AE084}" destId="{564AF695-7F4B-4C7D-A8A8-17BB3C7675FA}" srcOrd="0" destOrd="0" presId="urn:microsoft.com/office/officeart/2008/layout/LinedList"/>
    <dgm:cxn modelId="{ED3FE65C-89D4-48CC-8E7F-D297D1FBA8F1}" type="presParOf" srcId="{49D4C0FB-561B-4A66-8D87-24A5944AE084}" destId="{66CDEE9F-7390-415C-9BDF-1BD985CDC977}" srcOrd="1" destOrd="0" presId="urn:microsoft.com/office/officeart/2008/layout/LinedList"/>
    <dgm:cxn modelId="{C20E2219-924A-493A-8390-FC31A8A6748E}" type="presParOf" srcId="{83E865B8-B288-4927-90F2-D7B085E2A1BF}" destId="{438F9047-553D-45B7-99CE-CA6C5A1B7380}" srcOrd="4" destOrd="0" presId="urn:microsoft.com/office/officeart/2008/layout/LinedList"/>
    <dgm:cxn modelId="{18792EC1-2E93-4AC1-84C0-F6B1942CB4D1}" type="presParOf" srcId="{83E865B8-B288-4927-90F2-D7B085E2A1BF}" destId="{11FA8EAB-5F82-4FC5-863E-9A5FB2F127AE}" srcOrd="5" destOrd="0" presId="urn:microsoft.com/office/officeart/2008/layout/LinedList"/>
    <dgm:cxn modelId="{214F168F-DF09-48C0-9A1D-7A797C2CDA16}" type="presParOf" srcId="{11FA8EAB-5F82-4FC5-863E-9A5FB2F127AE}" destId="{DADC0233-CFB7-4C9D-AE75-9712F0FA2A2A}" srcOrd="0" destOrd="0" presId="urn:microsoft.com/office/officeart/2008/layout/LinedList"/>
    <dgm:cxn modelId="{0CB0F314-7F88-45EA-B6EB-55774BCE78C6}" type="presParOf" srcId="{11FA8EAB-5F82-4FC5-863E-9A5FB2F127AE}" destId="{85C8B7E6-DD19-4B88-8E0B-8DF9EFFD0046}" srcOrd="1" destOrd="0" presId="urn:microsoft.com/office/officeart/2008/layout/LinedList"/>
    <dgm:cxn modelId="{50ECCD99-1DAF-4902-8A5E-D0D294045576}" type="presParOf" srcId="{83E865B8-B288-4927-90F2-D7B085E2A1BF}" destId="{F5EAFF2B-3BA4-4693-A87C-272A1B6C6AF3}" srcOrd="6" destOrd="0" presId="urn:microsoft.com/office/officeart/2008/layout/LinedList"/>
    <dgm:cxn modelId="{72008D7E-C907-42DB-AE8F-48F59612986F}" type="presParOf" srcId="{83E865B8-B288-4927-90F2-D7B085E2A1BF}" destId="{B06F7BAF-504E-48CE-8462-114AC0632F85}" srcOrd="7" destOrd="0" presId="urn:microsoft.com/office/officeart/2008/layout/LinedList"/>
    <dgm:cxn modelId="{590674C2-4BEE-44D7-B57B-1D2B75C22358}" type="presParOf" srcId="{B06F7BAF-504E-48CE-8462-114AC0632F85}" destId="{CBA89D7E-5146-45D5-9E95-E42A39203BB0}" srcOrd="0" destOrd="0" presId="urn:microsoft.com/office/officeart/2008/layout/LinedList"/>
    <dgm:cxn modelId="{AADD2AA3-DBCF-444B-8539-CCA663CBFA49}" type="presParOf" srcId="{B06F7BAF-504E-48CE-8462-114AC0632F85}" destId="{8E0A9BAD-2C28-4645-9291-F69ECB38E1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37B6A3F-32C0-44EA-86FD-76DF2DFE2AC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90FD8B-C1C6-47CC-9AE1-8A823CF20C17}">
      <dgm:prSet/>
      <dgm:spPr/>
      <dgm:t>
        <a:bodyPr/>
        <a:lstStyle/>
        <a:p>
          <a:r>
            <a:rPr lang="zh-CN"/>
            <a:t>一体互感</a:t>
          </a:r>
          <a:endParaRPr lang="en-US"/>
        </a:p>
      </dgm:t>
    </dgm:pt>
    <dgm:pt modelId="{0BD00591-41FA-42F5-8489-37CECCBBCADF}" type="parTrans" cxnId="{766BA052-A5F9-45C9-84DB-38F1145322A6}">
      <dgm:prSet/>
      <dgm:spPr/>
      <dgm:t>
        <a:bodyPr/>
        <a:lstStyle/>
        <a:p>
          <a:endParaRPr lang="en-US"/>
        </a:p>
      </dgm:t>
    </dgm:pt>
    <dgm:pt modelId="{DBAEF020-DD91-4373-A35F-8102991D2E7A}" type="sibTrans" cxnId="{766BA052-A5F9-45C9-84DB-38F1145322A6}">
      <dgm:prSet/>
      <dgm:spPr/>
      <dgm:t>
        <a:bodyPr/>
        <a:lstStyle/>
        <a:p>
          <a:endParaRPr lang="en-US"/>
        </a:p>
      </dgm:t>
    </dgm:pt>
    <dgm:pt modelId="{B438A99E-06A6-459D-821B-8BF11B17F6E9}">
      <dgm:prSet/>
      <dgm:spPr/>
      <dgm:t>
        <a:bodyPr/>
        <a:lstStyle/>
        <a:p>
          <a:r>
            <a:rPr lang="zh-SG" altLang="en-US" dirty="0"/>
            <a:t>与主有</a:t>
          </a:r>
          <a:r>
            <a:rPr lang="zh-CN" dirty="0"/>
            <a:t>份</a:t>
          </a:r>
          <a:endParaRPr lang="en-US" dirty="0"/>
        </a:p>
      </dgm:t>
    </dgm:pt>
    <dgm:pt modelId="{FD0B4037-F56B-410A-B843-237E2D58901C}" type="parTrans" cxnId="{05B75990-9EC4-4DE7-AC31-83022C14F747}">
      <dgm:prSet/>
      <dgm:spPr/>
      <dgm:t>
        <a:bodyPr/>
        <a:lstStyle/>
        <a:p>
          <a:endParaRPr lang="en-US"/>
        </a:p>
      </dgm:t>
    </dgm:pt>
    <dgm:pt modelId="{8A5E18AE-B2D2-453E-A761-0A9612AF6900}" type="sibTrans" cxnId="{05B75990-9EC4-4DE7-AC31-83022C14F747}">
      <dgm:prSet/>
      <dgm:spPr/>
      <dgm:t>
        <a:bodyPr/>
        <a:lstStyle/>
        <a:p>
          <a:endParaRPr lang="en-US"/>
        </a:p>
      </dgm:t>
    </dgm:pt>
    <dgm:pt modelId="{EE155C4C-5CD2-4A13-9492-743EB8349F80}">
      <dgm:prSet/>
      <dgm:spPr/>
      <dgm:t>
        <a:bodyPr/>
        <a:lstStyle/>
        <a:p>
          <a:r>
            <a:rPr lang="zh-CN"/>
            <a:t>同尊同荣</a:t>
          </a:r>
          <a:endParaRPr lang="en-US"/>
        </a:p>
      </dgm:t>
    </dgm:pt>
    <dgm:pt modelId="{990E9300-FCD6-4920-98CD-1A13C8B90E4A}" type="parTrans" cxnId="{A0156722-2C0C-4714-B29F-61F89AD26983}">
      <dgm:prSet/>
      <dgm:spPr/>
      <dgm:t>
        <a:bodyPr/>
        <a:lstStyle/>
        <a:p>
          <a:endParaRPr lang="en-US"/>
        </a:p>
      </dgm:t>
    </dgm:pt>
    <dgm:pt modelId="{80AE5E32-823F-45A7-8B79-4041A227BB40}" type="sibTrans" cxnId="{A0156722-2C0C-4714-B29F-61F89AD26983}">
      <dgm:prSet/>
      <dgm:spPr/>
      <dgm:t>
        <a:bodyPr/>
        <a:lstStyle/>
        <a:p>
          <a:endParaRPr lang="en-US"/>
        </a:p>
      </dgm:t>
    </dgm:pt>
    <dgm:pt modelId="{3275DFE9-444E-4A2C-AFDA-45543F2AF1B3}">
      <dgm:prSet/>
      <dgm:spPr/>
      <dgm:t>
        <a:bodyPr/>
        <a:lstStyle/>
        <a:p>
          <a:r>
            <a:rPr lang="zh-CN"/>
            <a:t>众我难分</a:t>
          </a:r>
          <a:endParaRPr lang="en-US"/>
        </a:p>
      </dgm:t>
    </dgm:pt>
    <dgm:pt modelId="{4E73F531-2AE0-48A2-A4FB-69F0CF944FA1}" type="parTrans" cxnId="{D25B8F9B-F5A5-4E7F-BA04-02A00DD6B023}">
      <dgm:prSet/>
      <dgm:spPr/>
      <dgm:t>
        <a:bodyPr/>
        <a:lstStyle/>
        <a:p>
          <a:endParaRPr lang="en-US"/>
        </a:p>
      </dgm:t>
    </dgm:pt>
    <dgm:pt modelId="{948D7FBA-F36F-4ADE-A3DA-5C2C25C6DEDD}" type="sibTrans" cxnId="{D25B8F9B-F5A5-4E7F-BA04-02A00DD6B023}">
      <dgm:prSet/>
      <dgm:spPr/>
      <dgm:t>
        <a:bodyPr/>
        <a:lstStyle/>
        <a:p>
          <a:endParaRPr lang="en-US"/>
        </a:p>
      </dgm:t>
    </dgm:pt>
    <dgm:pt modelId="{859CC614-4051-4666-AABA-2924F0FF7BA0}" type="pres">
      <dgm:prSet presAssocID="{A37B6A3F-32C0-44EA-86FD-76DF2DFE2AC6}" presName="vert0" presStyleCnt="0">
        <dgm:presLayoutVars>
          <dgm:dir/>
          <dgm:animOne val="branch"/>
          <dgm:animLvl val="lvl"/>
        </dgm:presLayoutVars>
      </dgm:prSet>
      <dgm:spPr/>
    </dgm:pt>
    <dgm:pt modelId="{8B84BA45-EA9B-4733-B668-1D768ED5E95C}" type="pres">
      <dgm:prSet presAssocID="{8290FD8B-C1C6-47CC-9AE1-8A823CF20C17}" presName="thickLine" presStyleLbl="alignNode1" presStyleIdx="0" presStyleCnt="4"/>
      <dgm:spPr/>
    </dgm:pt>
    <dgm:pt modelId="{BA537702-784D-4EC2-80B4-A3CEEF4AD698}" type="pres">
      <dgm:prSet presAssocID="{8290FD8B-C1C6-47CC-9AE1-8A823CF20C17}" presName="horz1" presStyleCnt="0"/>
      <dgm:spPr/>
    </dgm:pt>
    <dgm:pt modelId="{00C666D6-C129-4691-876C-F7A94E5D2C2D}" type="pres">
      <dgm:prSet presAssocID="{8290FD8B-C1C6-47CC-9AE1-8A823CF20C17}" presName="tx1" presStyleLbl="revTx" presStyleIdx="0" presStyleCnt="4"/>
      <dgm:spPr/>
    </dgm:pt>
    <dgm:pt modelId="{EDB5C775-67F0-4B6F-B471-A96AA739D0C3}" type="pres">
      <dgm:prSet presAssocID="{8290FD8B-C1C6-47CC-9AE1-8A823CF20C17}" presName="vert1" presStyleCnt="0"/>
      <dgm:spPr/>
    </dgm:pt>
    <dgm:pt modelId="{B1FA7F4D-AFCE-419A-8477-5BC14927B127}" type="pres">
      <dgm:prSet presAssocID="{B438A99E-06A6-459D-821B-8BF11B17F6E9}" presName="thickLine" presStyleLbl="alignNode1" presStyleIdx="1" presStyleCnt="4"/>
      <dgm:spPr/>
    </dgm:pt>
    <dgm:pt modelId="{2E046805-CEB9-4490-AB81-27E2488FB74A}" type="pres">
      <dgm:prSet presAssocID="{B438A99E-06A6-459D-821B-8BF11B17F6E9}" presName="horz1" presStyleCnt="0"/>
      <dgm:spPr/>
    </dgm:pt>
    <dgm:pt modelId="{96265882-84F9-4979-B54E-0659A5D1E212}" type="pres">
      <dgm:prSet presAssocID="{B438A99E-06A6-459D-821B-8BF11B17F6E9}" presName="tx1" presStyleLbl="revTx" presStyleIdx="1" presStyleCnt="4"/>
      <dgm:spPr/>
    </dgm:pt>
    <dgm:pt modelId="{6BE4C843-11CB-49D9-9E3F-C7CCB27747D5}" type="pres">
      <dgm:prSet presAssocID="{B438A99E-06A6-459D-821B-8BF11B17F6E9}" presName="vert1" presStyleCnt="0"/>
      <dgm:spPr/>
    </dgm:pt>
    <dgm:pt modelId="{3409DE47-A41C-4B17-9AA8-729B46D571EE}" type="pres">
      <dgm:prSet presAssocID="{EE155C4C-5CD2-4A13-9492-743EB8349F80}" presName="thickLine" presStyleLbl="alignNode1" presStyleIdx="2" presStyleCnt="4"/>
      <dgm:spPr/>
    </dgm:pt>
    <dgm:pt modelId="{511F004B-F169-4A73-80E3-3DA3C8161567}" type="pres">
      <dgm:prSet presAssocID="{EE155C4C-5CD2-4A13-9492-743EB8349F80}" presName="horz1" presStyleCnt="0"/>
      <dgm:spPr/>
    </dgm:pt>
    <dgm:pt modelId="{C3AA97E6-90C4-4E84-8F06-6EBDB57F1255}" type="pres">
      <dgm:prSet presAssocID="{EE155C4C-5CD2-4A13-9492-743EB8349F80}" presName="tx1" presStyleLbl="revTx" presStyleIdx="2" presStyleCnt="4"/>
      <dgm:spPr/>
    </dgm:pt>
    <dgm:pt modelId="{2B4ECE1A-D56D-4571-9A16-1A59A5132523}" type="pres">
      <dgm:prSet presAssocID="{EE155C4C-5CD2-4A13-9492-743EB8349F80}" presName="vert1" presStyleCnt="0"/>
      <dgm:spPr/>
    </dgm:pt>
    <dgm:pt modelId="{7D0F69C3-FCAF-40A7-BB83-D8815D86090F}" type="pres">
      <dgm:prSet presAssocID="{3275DFE9-444E-4A2C-AFDA-45543F2AF1B3}" presName="thickLine" presStyleLbl="alignNode1" presStyleIdx="3" presStyleCnt="4"/>
      <dgm:spPr/>
    </dgm:pt>
    <dgm:pt modelId="{A05AA51A-A995-4A6D-BE86-254E4EBAAF86}" type="pres">
      <dgm:prSet presAssocID="{3275DFE9-444E-4A2C-AFDA-45543F2AF1B3}" presName="horz1" presStyleCnt="0"/>
      <dgm:spPr/>
    </dgm:pt>
    <dgm:pt modelId="{E51C786C-4A6A-4778-B7D3-73009A00A5D4}" type="pres">
      <dgm:prSet presAssocID="{3275DFE9-444E-4A2C-AFDA-45543F2AF1B3}" presName="tx1" presStyleLbl="revTx" presStyleIdx="3" presStyleCnt="4"/>
      <dgm:spPr/>
    </dgm:pt>
    <dgm:pt modelId="{205304A0-2F3E-4CA5-A88C-DB4C6DFF0822}" type="pres">
      <dgm:prSet presAssocID="{3275DFE9-444E-4A2C-AFDA-45543F2AF1B3}" presName="vert1" presStyleCnt="0"/>
      <dgm:spPr/>
    </dgm:pt>
  </dgm:ptLst>
  <dgm:cxnLst>
    <dgm:cxn modelId="{6BAB711A-D741-45D5-ADAE-A6C5ADB7A1C5}" type="presOf" srcId="{EE155C4C-5CD2-4A13-9492-743EB8349F80}" destId="{C3AA97E6-90C4-4E84-8F06-6EBDB57F1255}" srcOrd="0" destOrd="0" presId="urn:microsoft.com/office/officeart/2008/layout/LinedList"/>
    <dgm:cxn modelId="{A0156722-2C0C-4714-B29F-61F89AD26983}" srcId="{A37B6A3F-32C0-44EA-86FD-76DF2DFE2AC6}" destId="{EE155C4C-5CD2-4A13-9492-743EB8349F80}" srcOrd="2" destOrd="0" parTransId="{990E9300-FCD6-4920-98CD-1A13C8B90E4A}" sibTransId="{80AE5E32-823F-45A7-8B79-4041A227BB40}"/>
    <dgm:cxn modelId="{6B2FF94D-514A-4C4C-BE5E-7552A900D8B7}" type="presOf" srcId="{B438A99E-06A6-459D-821B-8BF11B17F6E9}" destId="{96265882-84F9-4979-B54E-0659A5D1E212}" srcOrd="0" destOrd="0" presId="urn:microsoft.com/office/officeart/2008/layout/LinedList"/>
    <dgm:cxn modelId="{766BA052-A5F9-45C9-84DB-38F1145322A6}" srcId="{A37B6A3F-32C0-44EA-86FD-76DF2DFE2AC6}" destId="{8290FD8B-C1C6-47CC-9AE1-8A823CF20C17}" srcOrd="0" destOrd="0" parTransId="{0BD00591-41FA-42F5-8489-37CECCBBCADF}" sibTransId="{DBAEF020-DD91-4373-A35F-8102991D2E7A}"/>
    <dgm:cxn modelId="{66676A75-ED9C-4EE0-8582-93AB565726A1}" type="presOf" srcId="{3275DFE9-444E-4A2C-AFDA-45543F2AF1B3}" destId="{E51C786C-4A6A-4778-B7D3-73009A00A5D4}" srcOrd="0" destOrd="0" presId="urn:microsoft.com/office/officeart/2008/layout/LinedList"/>
    <dgm:cxn modelId="{05B75990-9EC4-4DE7-AC31-83022C14F747}" srcId="{A37B6A3F-32C0-44EA-86FD-76DF2DFE2AC6}" destId="{B438A99E-06A6-459D-821B-8BF11B17F6E9}" srcOrd="1" destOrd="0" parTransId="{FD0B4037-F56B-410A-B843-237E2D58901C}" sibTransId="{8A5E18AE-B2D2-453E-A761-0A9612AF6900}"/>
    <dgm:cxn modelId="{D25B8F9B-F5A5-4E7F-BA04-02A00DD6B023}" srcId="{A37B6A3F-32C0-44EA-86FD-76DF2DFE2AC6}" destId="{3275DFE9-444E-4A2C-AFDA-45543F2AF1B3}" srcOrd="3" destOrd="0" parTransId="{4E73F531-2AE0-48A2-A4FB-69F0CF944FA1}" sibTransId="{948D7FBA-F36F-4ADE-A3DA-5C2C25C6DEDD}"/>
    <dgm:cxn modelId="{2AA0E8BD-46D0-49ED-BC25-77553831344F}" type="presOf" srcId="{A37B6A3F-32C0-44EA-86FD-76DF2DFE2AC6}" destId="{859CC614-4051-4666-AABA-2924F0FF7BA0}" srcOrd="0" destOrd="0" presId="urn:microsoft.com/office/officeart/2008/layout/LinedList"/>
    <dgm:cxn modelId="{192A62BF-D915-4ABD-8954-6A16B7081FE4}" type="presOf" srcId="{8290FD8B-C1C6-47CC-9AE1-8A823CF20C17}" destId="{00C666D6-C129-4691-876C-F7A94E5D2C2D}" srcOrd="0" destOrd="0" presId="urn:microsoft.com/office/officeart/2008/layout/LinedList"/>
    <dgm:cxn modelId="{BBC4FE75-1731-461A-9888-3B936061D64C}" type="presParOf" srcId="{859CC614-4051-4666-AABA-2924F0FF7BA0}" destId="{8B84BA45-EA9B-4733-B668-1D768ED5E95C}" srcOrd="0" destOrd="0" presId="urn:microsoft.com/office/officeart/2008/layout/LinedList"/>
    <dgm:cxn modelId="{38AE0FD3-E21A-457A-B601-C6DD9D300482}" type="presParOf" srcId="{859CC614-4051-4666-AABA-2924F0FF7BA0}" destId="{BA537702-784D-4EC2-80B4-A3CEEF4AD698}" srcOrd="1" destOrd="0" presId="urn:microsoft.com/office/officeart/2008/layout/LinedList"/>
    <dgm:cxn modelId="{E463B9EF-6B9E-4EAF-91C6-D6A0DC3041F9}" type="presParOf" srcId="{BA537702-784D-4EC2-80B4-A3CEEF4AD698}" destId="{00C666D6-C129-4691-876C-F7A94E5D2C2D}" srcOrd="0" destOrd="0" presId="urn:microsoft.com/office/officeart/2008/layout/LinedList"/>
    <dgm:cxn modelId="{24C59A8C-FE34-40F4-8952-A100889984CC}" type="presParOf" srcId="{BA537702-784D-4EC2-80B4-A3CEEF4AD698}" destId="{EDB5C775-67F0-4B6F-B471-A96AA739D0C3}" srcOrd="1" destOrd="0" presId="urn:microsoft.com/office/officeart/2008/layout/LinedList"/>
    <dgm:cxn modelId="{AD173D65-4101-4452-952B-9789940BEEDB}" type="presParOf" srcId="{859CC614-4051-4666-AABA-2924F0FF7BA0}" destId="{B1FA7F4D-AFCE-419A-8477-5BC14927B127}" srcOrd="2" destOrd="0" presId="urn:microsoft.com/office/officeart/2008/layout/LinedList"/>
    <dgm:cxn modelId="{ED2936B0-7DA2-4D17-B8DB-1390703232BC}" type="presParOf" srcId="{859CC614-4051-4666-AABA-2924F0FF7BA0}" destId="{2E046805-CEB9-4490-AB81-27E2488FB74A}" srcOrd="3" destOrd="0" presId="urn:microsoft.com/office/officeart/2008/layout/LinedList"/>
    <dgm:cxn modelId="{9735C109-088E-4788-AF67-C05021AF2E00}" type="presParOf" srcId="{2E046805-CEB9-4490-AB81-27E2488FB74A}" destId="{96265882-84F9-4979-B54E-0659A5D1E212}" srcOrd="0" destOrd="0" presId="urn:microsoft.com/office/officeart/2008/layout/LinedList"/>
    <dgm:cxn modelId="{B35C416C-6249-49D6-AC4B-685E5A57F456}" type="presParOf" srcId="{2E046805-CEB9-4490-AB81-27E2488FB74A}" destId="{6BE4C843-11CB-49D9-9E3F-C7CCB27747D5}" srcOrd="1" destOrd="0" presId="urn:microsoft.com/office/officeart/2008/layout/LinedList"/>
    <dgm:cxn modelId="{FBDBFCCA-A183-4FDB-8B1F-6FE8009269E1}" type="presParOf" srcId="{859CC614-4051-4666-AABA-2924F0FF7BA0}" destId="{3409DE47-A41C-4B17-9AA8-729B46D571EE}" srcOrd="4" destOrd="0" presId="urn:microsoft.com/office/officeart/2008/layout/LinedList"/>
    <dgm:cxn modelId="{AE7E06E7-8AAD-42B1-B454-BCD4D2E7A94A}" type="presParOf" srcId="{859CC614-4051-4666-AABA-2924F0FF7BA0}" destId="{511F004B-F169-4A73-80E3-3DA3C8161567}" srcOrd="5" destOrd="0" presId="urn:microsoft.com/office/officeart/2008/layout/LinedList"/>
    <dgm:cxn modelId="{12E03687-8FCA-44DA-B239-B5F8F0F7736C}" type="presParOf" srcId="{511F004B-F169-4A73-80E3-3DA3C8161567}" destId="{C3AA97E6-90C4-4E84-8F06-6EBDB57F1255}" srcOrd="0" destOrd="0" presId="urn:microsoft.com/office/officeart/2008/layout/LinedList"/>
    <dgm:cxn modelId="{81C9AAEB-611D-44BB-BEDE-8A4A9C2A6990}" type="presParOf" srcId="{511F004B-F169-4A73-80E3-3DA3C8161567}" destId="{2B4ECE1A-D56D-4571-9A16-1A59A5132523}" srcOrd="1" destOrd="0" presId="urn:microsoft.com/office/officeart/2008/layout/LinedList"/>
    <dgm:cxn modelId="{D1DF9781-0AB1-4C89-9977-D9840D0BC326}" type="presParOf" srcId="{859CC614-4051-4666-AABA-2924F0FF7BA0}" destId="{7D0F69C3-FCAF-40A7-BB83-D8815D86090F}" srcOrd="6" destOrd="0" presId="urn:microsoft.com/office/officeart/2008/layout/LinedList"/>
    <dgm:cxn modelId="{F069B6A0-DC55-447F-B88D-33178FE06DA2}" type="presParOf" srcId="{859CC614-4051-4666-AABA-2924F0FF7BA0}" destId="{A05AA51A-A995-4A6D-BE86-254E4EBAAF86}" srcOrd="7" destOrd="0" presId="urn:microsoft.com/office/officeart/2008/layout/LinedList"/>
    <dgm:cxn modelId="{6B58559B-A8B6-4A96-B410-DB07E5FAFB2E}" type="presParOf" srcId="{A05AA51A-A995-4A6D-BE86-254E4EBAAF86}" destId="{E51C786C-4A6A-4778-B7D3-73009A00A5D4}" srcOrd="0" destOrd="0" presId="urn:microsoft.com/office/officeart/2008/layout/LinedList"/>
    <dgm:cxn modelId="{BE42AD0D-94B4-407F-AA28-076A8102A826}" type="presParOf" srcId="{A05AA51A-A995-4A6D-BE86-254E4EBAAF86}" destId="{205304A0-2F3E-4CA5-A88C-DB4C6DFF08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70CAEA-D486-4067-89C6-9187B6E956C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2CE0E7-13F6-4160-9787-E0EB0CB6B7AA}">
      <dgm:prSet/>
      <dgm:spPr/>
      <dgm:t>
        <a:bodyPr/>
        <a:lstStyle/>
        <a:p>
          <a:r>
            <a:rPr lang="zh-CN"/>
            <a:t>客观条件</a:t>
          </a:r>
          <a:endParaRPr lang="en-US"/>
        </a:p>
      </dgm:t>
    </dgm:pt>
    <dgm:pt modelId="{B2AA25C2-B94F-4626-AA24-FF516AB3BC7B}" type="parTrans" cxnId="{FAE44A67-5A9E-450D-88E0-942360C5F44F}">
      <dgm:prSet/>
      <dgm:spPr/>
      <dgm:t>
        <a:bodyPr/>
        <a:lstStyle/>
        <a:p>
          <a:endParaRPr lang="en-US"/>
        </a:p>
      </dgm:t>
    </dgm:pt>
    <dgm:pt modelId="{C65E610F-577D-4A8C-AABB-F6A8D93196AE}" type="sibTrans" cxnId="{FAE44A67-5A9E-450D-88E0-942360C5F44F}">
      <dgm:prSet/>
      <dgm:spPr/>
      <dgm:t>
        <a:bodyPr/>
        <a:lstStyle/>
        <a:p>
          <a:endParaRPr lang="en-US"/>
        </a:p>
      </dgm:t>
    </dgm:pt>
    <dgm:pt modelId="{EB8FA7A2-AC92-4D00-94ED-11021F0737AB}">
      <dgm:prSet/>
      <dgm:spPr/>
      <dgm:t>
        <a:bodyPr/>
        <a:lstStyle/>
        <a:p>
          <a:r>
            <a:rPr lang="zh-CN"/>
            <a:t>时空，</a:t>
          </a:r>
          <a:r>
            <a:rPr lang="zh-CN" altLang="en-US"/>
            <a:t>经济，健康</a:t>
          </a:r>
          <a:r>
            <a:rPr lang="en-US" altLang="zh-CN"/>
            <a:t>……</a:t>
          </a:r>
          <a:endParaRPr lang="en-US"/>
        </a:p>
      </dgm:t>
    </dgm:pt>
    <dgm:pt modelId="{82EB2504-B012-4153-AE81-FEB7A06C27A5}" type="parTrans" cxnId="{E766CA23-43A5-497F-AB53-76DBF51864DA}">
      <dgm:prSet/>
      <dgm:spPr/>
      <dgm:t>
        <a:bodyPr/>
        <a:lstStyle/>
        <a:p>
          <a:endParaRPr lang="en-US"/>
        </a:p>
      </dgm:t>
    </dgm:pt>
    <dgm:pt modelId="{71FD510E-51D1-4E5B-9755-F459D1EFF9BA}" type="sibTrans" cxnId="{E766CA23-43A5-497F-AB53-76DBF51864DA}">
      <dgm:prSet/>
      <dgm:spPr/>
      <dgm:t>
        <a:bodyPr/>
        <a:lstStyle/>
        <a:p>
          <a:endParaRPr lang="en-US"/>
        </a:p>
      </dgm:t>
    </dgm:pt>
    <dgm:pt modelId="{2700B54A-B31A-4E65-B34E-48BE5A0C0462}">
      <dgm:prSet/>
      <dgm:spPr/>
      <dgm:t>
        <a:bodyPr/>
        <a:lstStyle/>
        <a:p>
          <a:r>
            <a:rPr lang="zh-CN"/>
            <a:t>主观条件</a:t>
          </a:r>
          <a:endParaRPr lang="en-US"/>
        </a:p>
      </dgm:t>
    </dgm:pt>
    <dgm:pt modelId="{92FAB1A8-84A9-4F16-ACB0-87A5463E6E3C}" type="parTrans" cxnId="{5F9EBB8E-0349-4C12-9C89-DC290B6F8380}">
      <dgm:prSet/>
      <dgm:spPr/>
      <dgm:t>
        <a:bodyPr/>
        <a:lstStyle/>
        <a:p>
          <a:endParaRPr lang="en-US"/>
        </a:p>
      </dgm:t>
    </dgm:pt>
    <dgm:pt modelId="{74E8EDD8-E77B-4978-AB6D-D477FD4AAF9E}" type="sibTrans" cxnId="{5F9EBB8E-0349-4C12-9C89-DC290B6F8380}">
      <dgm:prSet/>
      <dgm:spPr/>
      <dgm:t>
        <a:bodyPr/>
        <a:lstStyle/>
        <a:p>
          <a:endParaRPr lang="en-US"/>
        </a:p>
      </dgm:t>
    </dgm:pt>
    <dgm:pt modelId="{22235952-F52E-4EA3-8704-104723318DC3}">
      <dgm:prSet/>
      <dgm:spPr/>
      <dgm:t>
        <a:bodyPr/>
        <a:lstStyle/>
        <a:p>
          <a:r>
            <a:rPr lang="zh-CN"/>
            <a:t>情感，认知</a:t>
          </a:r>
          <a:endParaRPr lang="en-US"/>
        </a:p>
      </dgm:t>
    </dgm:pt>
    <dgm:pt modelId="{D55FE4F7-0916-4DD2-8568-ADB9AAB7A880}" type="parTrans" cxnId="{7C2C732A-4A4F-4DB6-A348-EE1D9AD1AD95}">
      <dgm:prSet/>
      <dgm:spPr/>
      <dgm:t>
        <a:bodyPr/>
        <a:lstStyle/>
        <a:p>
          <a:endParaRPr lang="en-US"/>
        </a:p>
      </dgm:t>
    </dgm:pt>
    <dgm:pt modelId="{A246F0A5-00E3-4FE9-9E1A-7F5B1F03BACC}" type="sibTrans" cxnId="{7C2C732A-4A4F-4DB6-A348-EE1D9AD1AD95}">
      <dgm:prSet/>
      <dgm:spPr/>
      <dgm:t>
        <a:bodyPr/>
        <a:lstStyle/>
        <a:p>
          <a:endParaRPr lang="en-US"/>
        </a:p>
      </dgm:t>
    </dgm:pt>
    <dgm:pt modelId="{13249F3D-6FDF-4037-AFFD-CCAAACD15FA4}" type="pres">
      <dgm:prSet presAssocID="{7770CAEA-D486-4067-89C6-9187B6E956CA}" presName="linear" presStyleCnt="0">
        <dgm:presLayoutVars>
          <dgm:dir/>
          <dgm:animLvl val="lvl"/>
          <dgm:resizeHandles val="exact"/>
        </dgm:presLayoutVars>
      </dgm:prSet>
      <dgm:spPr/>
    </dgm:pt>
    <dgm:pt modelId="{8C9DCB1B-E0EF-42AF-A580-681EB070E306}" type="pres">
      <dgm:prSet presAssocID="{A32CE0E7-13F6-4160-9787-E0EB0CB6B7AA}" presName="parentLin" presStyleCnt="0"/>
      <dgm:spPr/>
    </dgm:pt>
    <dgm:pt modelId="{772DAC58-D5E2-4C4A-94BB-380D17623D54}" type="pres">
      <dgm:prSet presAssocID="{A32CE0E7-13F6-4160-9787-E0EB0CB6B7AA}" presName="parentLeftMargin" presStyleLbl="node1" presStyleIdx="0" presStyleCnt="2"/>
      <dgm:spPr/>
    </dgm:pt>
    <dgm:pt modelId="{45F02BFE-B24B-4E65-B16E-0C4CD2014814}" type="pres">
      <dgm:prSet presAssocID="{A32CE0E7-13F6-4160-9787-E0EB0CB6B7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B079D09-307B-447D-AF54-037D857F58B1}" type="pres">
      <dgm:prSet presAssocID="{A32CE0E7-13F6-4160-9787-E0EB0CB6B7AA}" presName="negativeSpace" presStyleCnt="0"/>
      <dgm:spPr/>
    </dgm:pt>
    <dgm:pt modelId="{BD598C1B-4417-4234-B63A-BF830F0619E8}" type="pres">
      <dgm:prSet presAssocID="{A32CE0E7-13F6-4160-9787-E0EB0CB6B7AA}" presName="childText" presStyleLbl="conFgAcc1" presStyleIdx="0" presStyleCnt="2">
        <dgm:presLayoutVars>
          <dgm:bulletEnabled val="1"/>
        </dgm:presLayoutVars>
      </dgm:prSet>
      <dgm:spPr/>
    </dgm:pt>
    <dgm:pt modelId="{91CB8E16-BE84-41D3-8D40-FCF7ADFFE799}" type="pres">
      <dgm:prSet presAssocID="{C65E610F-577D-4A8C-AABB-F6A8D93196AE}" presName="spaceBetweenRectangles" presStyleCnt="0"/>
      <dgm:spPr/>
    </dgm:pt>
    <dgm:pt modelId="{55BB1905-450C-4637-9464-FE8DC99642EF}" type="pres">
      <dgm:prSet presAssocID="{2700B54A-B31A-4E65-B34E-48BE5A0C0462}" presName="parentLin" presStyleCnt="0"/>
      <dgm:spPr/>
    </dgm:pt>
    <dgm:pt modelId="{D534E850-94E8-4CCE-834D-0B2A708B3FC4}" type="pres">
      <dgm:prSet presAssocID="{2700B54A-B31A-4E65-B34E-48BE5A0C0462}" presName="parentLeftMargin" presStyleLbl="node1" presStyleIdx="0" presStyleCnt="2"/>
      <dgm:spPr/>
    </dgm:pt>
    <dgm:pt modelId="{C9F450C5-2D76-4EA4-B841-DFDF529FBF05}" type="pres">
      <dgm:prSet presAssocID="{2700B54A-B31A-4E65-B34E-48BE5A0C046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36DA843-D74C-45E6-9262-CD2E99EE61DC}" type="pres">
      <dgm:prSet presAssocID="{2700B54A-B31A-4E65-B34E-48BE5A0C0462}" presName="negativeSpace" presStyleCnt="0"/>
      <dgm:spPr/>
    </dgm:pt>
    <dgm:pt modelId="{FA35F73E-3FF0-4ECE-B036-B1563E6C08EE}" type="pres">
      <dgm:prSet presAssocID="{2700B54A-B31A-4E65-B34E-48BE5A0C046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88A8414-DA50-47A8-9C19-4D0EAAC88FF7}" type="presOf" srcId="{2700B54A-B31A-4E65-B34E-48BE5A0C0462}" destId="{D534E850-94E8-4CCE-834D-0B2A708B3FC4}" srcOrd="0" destOrd="0" presId="urn:microsoft.com/office/officeart/2005/8/layout/list1"/>
    <dgm:cxn modelId="{E766CA23-43A5-497F-AB53-76DBF51864DA}" srcId="{A32CE0E7-13F6-4160-9787-E0EB0CB6B7AA}" destId="{EB8FA7A2-AC92-4D00-94ED-11021F0737AB}" srcOrd="0" destOrd="0" parTransId="{82EB2504-B012-4153-AE81-FEB7A06C27A5}" sibTransId="{71FD510E-51D1-4E5B-9755-F459D1EFF9BA}"/>
    <dgm:cxn modelId="{075FBE29-71E7-4484-B553-D86B4834A13E}" type="presOf" srcId="{EB8FA7A2-AC92-4D00-94ED-11021F0737AB}" destId="{BD598C1B-4417-4234-B63A-BF830F0619E8}" srcOrd="0" destOrd="0" presId="urn:microsoft.com/office/officeart/2005/8/layout/list1"/>
    <dgm:cxn modelId="{7C2C732A-4A4F-4DB6-A348-EE1D9AD1AD95}" srcId="{2700B54A-B31A-4E65-B34E-48BE5A0C0462}" destId="{22235952-F52E-4EA3-8704-104723318DC3}" srcOrd="0" destOrd="0" parTransId="{D55FE4F7-0916-4DD2-8568-ADB9AAB7A880}" sibTransId="{A246F0A5-00E3-4FE9-9E1A-7F5B1F03BACC}"/>
    <dgm:cxn modelId="{EC53B746-E7A8-496F-A83E-E791F632F29E}" type="presOf" srcId="{2700B54A-B31A-4E65-B34E-48BE5A0C0462}" destId="{C9F450C5-2D76-4EA4-B841-DFDF529FBF05}" srcOrd="1" destOrd="0" presId="urn:microsoft.com/office/officeart/2005/8/layout/list1"/>
    <dgm:cxn modelId="{FAE44A67-5A9E-450D-88E0-942360C5F44F}" srcId="{7770CAEA-D486-4067-89C6-9187B6E956CA}" destId="{A32CE0E7-13F6-4160-9787-E0EB0CB6B7AA}" srcOrd="0" destOrd="0" parTransId="{B2AA25C2-B94F-4626-AA24-FF516AB3BC7B}" sibTransId="{C65E610F-577D-4A8C-AABB-F6A8D93196AE}"/>
    <dgm:cxn modelId="{5F9EBB8E-0349-4C12-9C89-DC290B6F8380}" srcId="{7770CAEA-D486-4067-89C6-9187B6E956CA}" destId="{2700B54A-B31A-4E65-B34E-48BE5A0C0462}" srcOrd="1" destOrd="0" parTransId="{92FAB1A8-84A9-4F16-ACB0-87A5463E6E3C}" sibTransId="{74E8EDD8-E77B-4978-AB6D-D477FD4AAF9E}"/>
    <dgm:cxn modelId="{5C96549D-347E-4691-AEC1-71E1B278AB92}" type="presOf" srcId="{A32CE0E7-13F6-4160-9787-E0EB0CB6B7AA}" destId="{772DAC58-D5E2-4C4A-94BB-380D17623D54}" srcOrd="0" destOrd="0" presId="urn:microsoft.com/office/officeart/2005/8/layout/list1"/>
    <dgm:cxn modelId="{472E14AD-07E2-47D6-9D6F-E0A192B7BC8A}" type="presOf" srcId="{7770CAEA-D486-4067-89C6-9187B6E956CA}" destId="{13249F3D-6FDF-4037-AFFD-CCAAACD15FA4}" srcOrd="0" destOrd="0" presId="urn:microsoft.com/office/officeart/2005/8/layout/list1"/>
    <dgm:cxn modelId="{DFAAECB0-13DB-4964-AD76-080F78D834D5}" type="presOf" srcId="{A32CE0E7-13F6-4160-9787-E0EB0CB6B7AA}" destId="{45F02BFE-B24B-4E65-B16E-0C4CD2014814}" srcOrd="1" destOrd="0" presId="urn:microsoft.com/office/officeart/2005/8/layout/list1"/>
    <dgm:cxn modelId="{7B3CA1F5-0069-4F2B-ACDF-02B3BD64362D}" type="presOf" srcId="{22235952-F52E-4EA3-8704-104723318DC3}" destId="{FA35F73E-3FF0-4ECE-B036-B1563E6C08EE}" srcOrd="0" destOrd="0" presId="urn:microsoft.com/office/officeart/2005/8/layout/list1"/>
    <dgm:cxn modelId="{67EE0AB3-4202-4621-B4D3-E38E67F078E4}" type="presParOf" srcId="{13249F3D-6FDF-4037-AFFD-CCAAACD15FA4}" destId="{8C9DCB1B-E0EF-42AF-A580-681EB070E306}" srcOrd="0" destOrd="0" presId="urn:microsoft.com/office/officeart/2005/8/layout/list1"/>
    <dgm:cxn modelId="{0F66345A-D0E7-47D4-80D5-79E282025A08}" type="presParOf" srcId="{8C9DCB1B-E0EF-42AF-A580-681EB070E306}" destId="{772DAC58-D5E2-4C4A-94BB-380D17623D54}" srcOrd="0" destOrd="0" presId="urn:microsoft.com/office/officeart/2005/8/layout/list1"/>
    <dgm:cxn modelId="{C9090EDA-6D48-47B7-BDC0-612011BC7DFE}" type="presParOf" srcId="{8C9DCB1B-E0EF-42AF-A580-681EB070E306}" destId="{45F02BFE-B24B-4E65-B16E-0C4CD2014814}" srcOrd="1" destOrd="0" presId="urn:microsoft.com/office/officeart/2005/8/layout/list1"/>
    <dgm:cxn modelId="{942DAF59-9D49-4ADB-AD51-43FB22FAB210}" type="presParOf" srcId="{13249F3D-6FDF-4037-AFFD-CCAAACD15FA4}" destId="{FB079D09-307B-447D-AF54-037D857F58B1}" srcOrd="1" destOrd="0" presId="urn:microsoft.com/office/officeart/2005/8/layout/list1"/>
    <dgm:cxn modelId="{2E073923-3249-4B54-AE81-939E0459336B}" type="presParOf" srcId="{13249F3D-6FDF-4037-AFFD-CCAAACD15FA4}" destId="{BD598C1B-4417-4234-B63A-BF830F0619E8}" srcOrd="2" destOrd="0" presId="urn:microsoft.com/office/officeart/2005/8/layout/list1"/>
    <dgm:cxn modelId="{121AC4B7-5AE8-48C1-BEAF-D4941B315EFD}" type="presParOf" srcId="{13249F3D-6FDF-4037-AFFD-CCAAACD15FA4}" destId="{91CB8E16-BE84-41D3-8D40-FCF7ADFFE799}" srcOrd="3" destOrd="0" presId="urn:microsoft.com/office/officeart/2005/8/layout/list1"/>
    <dgm:cxn modelId="{0865B761-4EF9-44F9-BFF1-3023060188C1}" type="presParOf" srcId="{13249F3D-6FDF-4037-AFFD-CCAAACD15FA4}" destId="{55BB1905-450C-4637-9464-FE8DC99642EF}" srcOrd="4" destOrd="0" presId="urn:microsoft.com/office/officeart/2005/8/layout/list1"/>
    <dgm:cxn modelId="{76B4C0DB-1B37-4A78-8427-549EE2A1930D}" type="presParOf" srcId="{55BB1905-450C-4637-9464-FE8DC99642EF}" destId="{D534E850-94E8-4CCE-834D-0B2A708B3FC4}" srcOrd="0" destOrd="0" presId="urn:microsoft.com/office/officeart/2005/8/layout/list1"/>
    <dgm:cxn modelId="{A3484983-DB76-4477-86FE-FC8C824F6E5D}" type="presParOf" srcId="{55BB1905-450C-4637-9464-FE8DC99642EF}" destId="{C9F450C5-2D76-4EA4-B841-DFDF529FBF05}" srcOrd="1" destOrd="0" presId="urn:microsoft.com/office/officeart/2005/8/layout/list1"/>
    <dgm:cxn modelId="{71342047-602F-46FE-BFD3-95E8CD6CCA83}" type="presParOf" srcId="{13249F3D-6FDF-4037-AFFD-CCAAACD15FA4}" destId="{B36DA843-D74C-45E6-9262-CD2E99EE61DC}" srcOrd="5" destOrd="0" presId="urn:microsoft.com/office/officeart/2005/8/layout/list1"/>
    <dgm:cxn modelId="{B2B374FA-48B2-46B9-862C-B3F09BEBF2F9}" type="presParOf" srcId="{13249F3D-6FDF-4037-AFFD-CCAAACD15FA4}" destId="{FA35F73E-3FF0-4ECE-B036-B1563E6C08E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176BD4-4683-4523-AFC6-EEC286A4771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5246DD-41D1-4426-B26C-F86B83C531A3}">
      <dgm:prSet/>
      <dgm:spPr/>
      <dgm:t>
        <a:bodyPr/>
        <a:lstStyle/>
        <a:p>
          <a:r>
            <a:rPr lang="zh-CN"/>
            <a:t>代入</a:t>
          </a:r>
          <a:endParaRPr lang="en-US"/>
        </a:p>
      </dgm:t>
    </dgm:pt>
    <dgm:pt modelId="{13928157-8EE5-4191-9066-2FFE187BF0E3}" type="parTrans" cxnId="{7D8AD86D-C474-42A9-A554-40C0B0C301FE}">
      <dgm:prSet/>
      <dgm:spPr/>
      <dgm:t>
        <a:bodyPr/>
        <a:lstStyle/>
        <a:p>
          <a:endParaRPr lang="en-US"/>
        </a:p>
      </dgm:t>
    </dgm:pt>
    <dgm:pt modelId="{BAA4BF3C-F914-4FB0-98D0-E0F0E60704CF}" type="sibTrans" cxnId="{7D8AD86D-C474-42A9-A554-40C0B0C301FE}">
      <dgm:prSet/>
      <dgm:spPr/>
      <dgm:t>
        <a:bodyPr/>
        <a:lstStyle/>
        <a:p>
          <a:endParaRPr lang="en-US"/>
        </a:p>
      </dgm:t>
    </dgm:pt>
    <dgm:pt modelId="{BABAA77F-7A91-4270-BA32-B86861CF9BB5}">
      <dgm:prSet/>
      <dgm:spPr/>
      <dgm:t>
        <a:bodyPr/>
        <a:lstStyle/>
        <a:p>
          <a:r>
            <a:rPr lang="zh-CN"/>
            <a:t>理性</a:t>
          </a:r>
          <a:endParaRPr lang="en-US"/>
        </a:p>
      </dgm:t>
    </dgm:pt>
    <dgm:pt modelId="{31FE57B3-6A9F-4D3C-B9CA-29E0CAF0BD0B}" type="parTrans" cxnId="{72BA9FC4-B8BA-45AB-9CAE-F8C301EC9658}">
      <dgm:prSet/>
      <dgm:spPr/>
      <dgm:t>
        <a:bodyPr/>
        <a:lstStyle/>
        <a:p>
          <a:endParaRPr lang="en-US"/>
        </a:p>
      </dgm:t>
    </dgm:pt>
    <dgm:pt modelId="{DCDEB23B-F3FD-4F7A-9DAF-5ABB85A8553F}" type="sibTrans" cxnId="{72BA9FC4-B8BA-45AB-9CAE-F8C301EC9658}">
      <dgm:prSet/>
      <dgm:spPr/>
      <dgm:t>
        <a:bodyPr/>
        <a:lstStyle/>
        <a:p>
          <a:endParaRPr lang="en-US"/>
        </a:p>
      </dgm:t>
    </dgm:pt>
    <dgm:pt modelId="{F49BFC26-66D7-4DA0-9B14-CF9726DA11A2}">
      <dgm:prSet/>
      <dgm:spPr/>
      <dgm:t>
        <a:bodyPr/>
        <a:lstStyle/>
        <a:p>
          <a:r>
            <a:rPr lang="zh-CN"/>
            <a:t>感性</a:t>
          </a:r>
          <a:endParaRPr lang="en-US"/>
        </a:p>
      </dgm:t>
    </dgm:pt>
    <dgm:pt modelId="{8E3471BA-2FE5-4E89-83B9-A56222633DF0}" type="parTrans" cxnId="{15DAF069-062B-4C3F-98C8-B65E2DBF48F6}">
      <dgm:prSet/>
      <dgm:spPr/>
      <dgm:t>
        <a:bodyPr/>
        <a:lstStyle/>
        <a:p>
          <a:endParaRPr lang="en-US"/>
        </a:p>
      </dgm:t>
    </dgm:pt>
    <dgm:pt modelId="{2B7B8892-C88D-4A89-B054-466E1EA9A58D}" type="sibTrans" cxnId="{15DAF069-062B-4C3F-98C8-B65E2DBF48F6}">
      <dgm:prSet/>
      <dgm:spPr/>
      <dgm:t>
        <a:bodyPr/>
        <a:lstStyle/>
        <a:p>
          <a:endParaRPr lang="en-US"/>
        </a:p>
      </dgm:t>
    </dgm:pt>
    <dgm:pt modelId="{7BF8C020-2115-4FB8-B86A-EEC98FDC7DDE}">
      <dgm:prSet/>
      <dgm:spPr/>
      <dgm:t>
        <a:bodyPr/>
        <a:lstStyle/>
        <a:p>
          <a:r>
            <a:rPr lang="zh-CN" dirty="0"/>
            <a:t>恩慈</a:t>
          </a:r>
          <a:endParaRPr lang="en-US" dirty="0"/>
        </a:p>
      </dgm:t>
    </dgm:pt>
    <dgm:pt modelId="{E24D9375-DBCC-4EB7-8FC6-4FF7FB57C011}" type="parTrans" cxnId="{3FBDCDC9-DE2E-4F6B-BC60-123758FF7E1B}">
      <dgm:prSet/>
      <dgm:spPr/>
      <dgm:t>
        <a:bodyPr/>
        <a:lstStyle/>
        <a:p>
          <a:endParaRPr lang="en-US"/>
        </a:p>
      </dgm:t>
    </dgm:pt>
    <dgm:pt modelId="{875C86C1-4A0F-4907-AC41-46CCF061601D}" type="sibTrans" cxnId="{3FBDCDC9-DE2E-4F6B-BC60-123758FF7E1B}">
      <dgm:prSet/>
      <dgm:spPr/>
      <dgm:t>
        <a:bodyPr/>
        <a:lstStyle/>
        <a:p>
          <a:endParaRPr lang="en-US"/>
        </a:p>
      </dgm:t>
    </dgm:pt>
    <dgm:pt modelId="{0AF40E5C-492E-4FA1-A5E0-DE07D5C0BD72}">
      <dgm:prSet/>
      <dgm:spPr/>
      <dgm:t>
        <a:bodyPr/>
        <a:lstStyle/>
        <a:p>
          <a:r>
            <a:rPr lang="zh-CN" altLang="en-US" dirty="0"/>
            <a:t>温柔</a:t>
          </a:r>
          <a:endParaRPr lang="en-US" dirty="0"/>
        </a:p>
      </dgm:t>
    </dgm:pt>
    <dgm:pt modelId="{BECE52BB-E2DE-47E9-B544-CD74CBC5861D}" type="parTrans" cxnId="{58E68337-2540-4F48-82D0-DC4DEB098CE1}">
      <dgm:prSet/>
      <dgm:spPr/>
      <dgm:t>
        <a:bodyPr/>
        <a:lstStyle/>
        <a:p>
          <a:endParaRPr lang="zh-CN" altLang="en-US"/>
        </a:p>
      </dgm:t>
    </dgm:pt>
    <dgm:pt modelId="{43194733-96DE-4309-B6FB-903D697B07B2}" type="sibTrans" cxnId="{58E68337-2540-4F48-82D0-DC4DEB098CE1}">
      <dgm:prSet/>
      <dgm:spPr/>
      <dgm:t>
        <a:bodyPr/>
        <a:lstStyle/>
        <a:p>
          <a:endParaRPr lang="zh-CN" altLang="en-US"/>
        </a:p>
      </dgm:t>
    </dgm:pt>
    <dgm:pt modelId="{0A31C022-0BC1-411B-9CD1-06F8B3C2079F}">
      <dgm:prSet/>
      <dgm:spPr/>
      <dgm:t>
        <a:bodyPr/>
        <a:lstStyle/>
        <a:p>
          <a:r>
            <a:rPr lang="zh-CN" altLang="en-US" dirty="0"/>
            <a:t>怜悯</a:t>
          </a:r>
          <a:endParaRPr lang="en-US" dirty="0"/>
        </a:p>
      </dgm:t>
    </dgm:pt>
    <dgm:pt modelId="{F9079A1D-B0C7-4857-9F33-7E7C16A759D2}" type="parTrans" cxnId="{A03D67D6-9B3F-4487-8974-90DACB6E9AE5}">
      <dgm:prSet/>
      <dgm:spPr/>
      <dgm:t>
        <a:bodyPr/>
        <a:lstStyle/>
        <a:p>
          <a:endParaRPr lang="zh-CN" altLang="en-US"/>
        </a:p>
      </dgm:t>
    </dgm:pt>
    <dgm:pt modelId="{7277C42C-B6B0-4E70-B088-17BCCEEE3C02}" type="sibTrans" cxnId="{A03D67D6-9B3F-4487-8974-90DACB6E9AE5}">
      <dgm:prSet/>
      <dgm:spPr/>
      <dgm:t>
        <a:bodyPr/>
        <a:lstStyle/>
        <a:p>
          <a:endParaRPr lang="zh-CN" altLang="en-US"/>
        </a:p>
      </dgm:t>
    </dgm:pt>
    <dgm:pt modelId="{7870C33D-7313-4D96-BC91-F8C919C6EF64}" type="pres">
      <dgm:prSet presAssocID="{6F176BD4-4683-4523-AFC6-EEC286A47712}" presName="linear" presStyleCnt="0">
        <dgm:presLayoutVars>
          <dgm:dir/>
          <dgm:animLvl val="lvl"/>
          <dgm:resizeHandles val="exact"/>
        </dgm:presLayoutVars>
      </dgm:prSet>
      <dgm:spPr/>
    </dgm:pt>
    <dgm:pt modelId="{CC90D120-AF69-4B84-B4BB-86B7CA26B607}" type="pres">
      <dgm:prSet presAssocID="{125246DD-41D1-4426-B26C-F86B83C531A3}" presName="parentLin" presStyleCnt="0"/>
      <dgm:spPr/>
    </dgm:pt>
    <dgm:pt modelId="{EC3F6A23-6AE7-45F6-9FFD-D55B6F85A711}" type="pres">
      <dgm:prSet presAssocID="{125246DD-41D1-4426-B26C-F86B83C531A3}" presName="parentLeftMargin" presStyleLbl="node1" presStyleIdx="0" presStyleCnt="2"/>
      <dgm:spPr/>
    </dgm:pt>
    <dgm:pt modelId="{A8F7BC7B-A34D-4681-A67D-99F5366D53AB}" type="pres">
      <dgm:prSet presAssocID="{125246DD-41D1-4426-B26C-F86B83C531A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2BC3063-7606-45E2-B7D7-812FC5B003A8}" type="pres">
      <dgm:prSet presAssocID="{125246DD-41D1-4426-B26C-F86B83C531A3}" presName="negativeSpace" presStyleCnt="0"/>
      <dgm:spPr/>
    </dgm:pt>
    <dgm:pt modelId="{6B66C544-5277-4965-A942-DA1011E5D71F}" type="pres">
      <dgm:prSet presAssocID="{125246DD-41D1-4426-B26C-F86B83C531A3}" presName="childText" presStyleLbl="conFgAcc1" presStyleIdx="0" presStyleCnt="2">
        <dgm:presLayoutVars>
          <dgm:bulletEnabled val="1"/>
        </dgm:presLayoutVars>
      </dgm:prSet>
      <dgm:spPr/>
    </dgm:pt>
    <dgm:pt modelId="{07394BD7-678F-4DBA-977D-F514C14F5199}" type="pres">
      <dgm:prSet presAssocID="{BAA4BF3C-F914-4FB0-98D0-E0F0E60704CF}" presName="spaceBetweenRectangles" presStyleCnt="0"/>
      <dgm:spPr/>
    </dgm:pt>
    <dgm:pt modelId="{0BEC6034-C875-475C-860A-E1C08DAAFD03}" type="pres">
      <dgm:prSet presAssocID="{7BF8C020-2115-4FB8-B86A-EEC98FDC7DDE}" presName="parentLin" presStyleCnt="0"/>
      <dgm:spPr/>
    </dgm:pt>
    <dgm:pt modelId="{7028AACA-8D43-4E19-BB6A-56D49339A0E8}" type="pres">
      <dgm:prSet presAssocID="{7BF8C020-2115-4FB8-B86A-EEC98FDC7DDE}" presName="parentLeftMargin" presStyleLbl="node1" presStyleIdx="0" presStyleCnt="2"/>
      <dgm:spPr/>
    </dgm:pt>
    <dgm:pt modelId="{680ABC11-1226-400F-B1AF-8C1ABEB6FD8D}" type="pres">
      <dgm:prSet presAssocID="{7BF8C020-2115-4FB8-B86A-EEC98FDC7DD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B9042A2-0834-4743-9B55-79D397EE7072}" type="pres">
      <dgm:prSet presAssocID="{7BF8C020-2115-4FB8-B86A-EEC98FDC7DDE}" presName="negativeSpace" presStyleCnt="0"/>
      <dgm:spPr/>
    </dgm:pt>
    <dgm:pt modelId="{E8A2A7FF-E575-4484-B4BA-9A383106B28E}" type="pres">
      <dgm:prSet presAssocID="{7BF8C020-2115-4FB8-B86A-EEC98FDC7DD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9F0926-6B39-408B-9D32-CEF68EAF7FF6}" type="presOf" srcId="{125246DD-41D1-4426-B26C-F86B83C531A3}" destId="{A8F7BC7B-A34D-4681-A67D-99F5366D53AB}" srcOrd="1" destOrd="0" presId="urn:microsoft.com/office/officeart/2005/8/layout/list1"/>
    <dgm:cxn modelId="{58E68337-2540-4F48-82D0-DC4DEB098CE1}" srcId="{7BF8C020-2115-4FB8-B86A-EEC98FDC7DDE}" destId="{0AF40E5C-492E-4FA1-A5E0-DE07D5C0BD72}" srcOrd="0" destOrd="0" parTransId="{BECE52BB-E2DE-47E9-B544-CD74CBC5861D}" sibTransId="{43194733-96DE-4309-B6FB-903D697B07B2}"/>
    <dgm:cxn modelId="{9E67D244-77FA-4B9C-98B0-E00B44214584}" type="presOf" srcId="{6F176BD4-4683-4523-AFC6-EEC286A47712}" destId="{7870C33D-7313-4D96-BC91-F8C919C6EF64}" srcOrd="0" destOrd="0" presId="urn:microsoft.com/office/officeart/2005/8/layout/list1"/>
    <dgm:cxn modelId="{4D6ED658-6552-47E8-B87C-576B346AD843}" type="presOf" srcId="{0A31C022-0BC1-411B-9CD1-06F8B3C2079F}" destId="{E8A2A7FF-E575-4484-B4BA-9A383106B28E}" srcOrd="0" destOrd="1" presId="urn:microsoft.com/office/officeart/2005/8/layout/list1"/>
    <dgm:cxn modelId="{EDFF4466-C160-4CCD-839B-EE6D30A92171}" type="presOf" srcId="{125246DD-41D1-4426-B26C-F86B83C531A3}" destId="{EC3F6A23-6AE7-45F6-9FFD-D55B6F85A711}" srcOrd="0" destOrd="0" presId="urn:microsoft.com/office/officeart/2005/8/layout/list1"/>
    <dgm:cxn modelId="{15DAF069-062B-4C3F-98C8-B65E2DBF48F6}" srcId="{125246DD-41D1-4426-B26C-F86B83C531A3}" destId="{F49BFC26-66D7-4DA0-9B14-CF9726DA11A2}" srcOrd="1" destOrd="0" parTransId="{8E3471BA-2FE5-4E89-83B9-A56222633DF0}" sibTransId="{2B7B8892-C88D-4A89-B054-466E1EA9A58D}"/>
    <dgm:cxn modelId="{7D8AD86D-C474-42A9-A554-40C0B0C301FE}" srcId="{6F176BD4-4683-4523-AFC6-EEC286A47712}" destId="{125246DD-41D1-4426-B26C-F86B83C531A3}" srcOrd="0" destOrd="0" parTransId="{13928157-8EE5-4191-9066-2FFE187BF0E3}" sibTransId="{BAA4BF3C-F914-4FB0-98D0-E0F0E60704CF}"/>
    <dgm:cxn modelId="{572E6C8C-F2ED-4A4C-A281-724167C9A31E}" type="presOf" srcId="{F49BFC26-66D7-4DA0-9B14-CF9726DA11A2}" destId="{6B66C544-5277-4965-A942-DA1011E5D71F}" srcOrd="0" destOrd="1" presId="urn:microsoft.com/office/officeart/2005/8/layout/list1"/>
    <dgm:cxn modelId="{33926C9B-8672-4B99-B14F-E379BC9CB8F2}" type="presOf" srcId="{7BF8C020-2115-4FB8-B86A-EEC98FDC7DDE}" destId="{680ABC11-1226-400F-B1AF-8C1ABEB6FD8D}" srcOrd="1" destOrd="0" presId="urn:microsoft.com/office/officeart/2005/8/layout/list1"/>
    <dgm:cxn modelId="{C2D772A2-990A-4641-B6D7-DE9E7691D945}" type="presOf" srcId="{0AF40E5C-492E-4FA1-A5E0-DE07D5C0BD72}" destId="{E8A2A7FF-E575-4484-B4BA-9A383106B28E}" srcOrd="0" destOrd="0" presId="urn:microsoft.com/office/officeart/2005/8/layout/list1"/>
    <dgm:cxn modelId="{72BA9FC4-B8BA-45AB-9CAE-F8C301EC9658}" srcId="{125246DD-41D1-4426-B26C-F86B83C531A3}" destId="{BABAA77F-7A91-4270-BA32-B86861CF9BB5}" srcOrd="0" destOrd="0" parTransId="{31FE57B3-6A9F-4D3C-B9CA-29E0CAF0BD0B}" sibTransId="{DCDEB23B-F3FD-4F7A-9DAF-5ABB85A8553F}"/>
    <dgm:cxn modelId="{3FBDCDC9-DE2E-4F6B-BC60-123758FF7E1B}" srcId="{6F176BD4-4683-4523-AFC6-EEC286A47712}" destId="{7BF8C020-2115-4FB8-B86A-EEC98FDC7DDE}" srcOrd="1" destOrd="0" parTransId="{E24D9375-DBCC-4EB7-8FC6-4FF7FB57C011}" sibTransId="{875C86C1-4A0F-4907-AC41-46CCF061601D}"/>
    <dgm:cxn modelId="{625259CE-B187-4106-B4E3-62380BC0E50F}" type="presOf" srcId="{7BF8C020-2115-4FB8-B86A-EEC98FDC7DDE}" destId="{7028AACA-8D43-4E19-BB6A-56D49339A0E8}" srcOrd="0" destOrd="0" presId="urn:microsoft.com/office/officeart/2005/8/layout/list1"/>
    <dgm:cxn modelId="{A03D67D6-9B3F-4487-8974-90DACB6E9AE5}" srcId="{7BF8C020-2115-4FB8-B86A-EEC98FDC7DDE}" destId="{0A31C022-0BC1-411B-9CD1-06F8B3C2079F}" srcOrd="1" destOrd="0" parTransId="{F9079A1D-B0C7-4857-9F33-7E7C16A759D2}" sibTransId="{7277C42C-B6B0-4E70-B088-17BCCEEE3C02}"/>
    <dgm:cxn modelId="{7F428FE2-812D-4DDD-AB5B-E023F23C1232}" type="presOf" srcId="{BABAA77F-7A91-4270-BA32-B86861CF9BB5}" destId="{6B66C544-5277-4965-A942-DA1011E5D71F}" srcOrd="0" destOrd="0" presId="urn:microsoft.com/office/officeart/2005/8/layout/list1"/>
    <dgm:cxn modelId="{86F86F50-E944-4681-A764-6B7066147A3D}" type="presParOf" srcId="{7870C33D-7313-4D96-BC91-F8C919C6EF64}" destId="{CC90D120-AF69-4B84-B4BB-86B7CA26B607}" srcOrd="0" destOrd="0" presId="urn:microsoft.com/office/officeart/2005/8/layout/list1"/>
    <dgm:cxn modelId="{55C35064-D195-4B1E-A8F2-3F665EB4E8D5}" type="presParOf" srcId="{CC90D120-AF69-4B84-B4BB-86B7CA26B607}" destId="{EC3F6A23-6AE7-45F6-9FFD-D55B6F85A711}" srcOrd="0" destOrd="0" presId="urn:microsoft.com/office/officeart/2005/8/layout/list1"/>
    <dgm:cxn modelId="{415B8DBE-47A6-4824-A679-A5CF66CD1500}" type="presParOf" srcId="{CC90D120-AF69-4B84-B4BB-86B7CA26B607}" destId="{A8F7BC7B-A34D-4681-A67D-99F5366D53AB}" srcOrd="1" destOrd="0" presId="urn:microsoft.com/office/officeart/2005/8/layout/list1"/>
    <dgm:cxn modelId="{28EE1425-947F-440C-9CED-24319409DC2A}" type="presParOf" srcId="{7870C33D-7313-4D96-BC91-F8C919C6EF64}" destId="{62BC3063-7606-45E2-B7D7-812FC5B003A8}" srcOrd="1" destOrd="0" presId="urn:microsoft.com/office/officeart/2005/8/layout/list1"/>
    <dgm:cxn modelId="{90C489FD-71C0-4B1A-853C-D6F6BC5F4CE5}" type="presParOf" srcId="{7870C33D-7313-4D96-BC91-F8C919C6EF64}" destId="{6B66C544-5277-4965-A942-DA1011E5D71F}" srcOrd="2" destOrd="0" presId="urn:microsoft.com/office/officeart/2005/8/layout/list1"/>
    <dgm:cxn modelId="{6CE88FE7-FBA5-4011-9DEF-79898EDE4F34}" type="presParOf" srcId="{7870C33D-7313-4D96-BC91-F8C919C6EF64}" destId="{07394BD7-678F-4DBA-977D-F514C14F5199}" srcOrd="3" destOrd="0" presId="urn:microsoft.com/office/officeart/2005/8/layout/list1"/>
    <dgm:cxn modelId="{73577F60-3F94-493D-A0F3-045C2274FD81}" type="presParOf" srcId="{7870C33D-7313-4D96-BC91-F8C919C6EF64}" destId="{0BEC6034-C875-475C-860A-E1C08DAAFD03}" srcOrd="4" destOrd="0" presId="urn:microsoft.com/office/officeart/2005/8/layout/list1"/>
    <dgm:cxn modelId="{77FE02E2-48A4-4C2D-BA9F-4A0FD014BD4C}" type="presParOf" srcId="{0BEC6034-C875-475C-860A-E1C08DAAFD03}" destId="{7028AACA-8D43-4E19-BB6A-56D49339A0E8}" srcOrd="0" destOrd="0" presId="urn:microsoft.com/office/officeart/2005/8/layout/list1"/>
    <dgm:cxn modelId="{6B3C8DCF-A226-40BB-BAEB-E338BF5DBC3E}" type="presParOf" srcId="{0BEC6034-C875-475C-860A-E1C08DAAFD03}" destId="{680ABC11-1226-400F-B1AF-8C1ABEB6FD8D}" srcOrd="1" destOrd="0" presId="urn:microsoft.com/office/officeart/2005/8/layout/list1"/>
    <dgm:cxn modelId="{D03141B7-0CC1-4F8F-84C5-7792DDDDA130}" type="presParOf" srcId="{7870C33D-7313-4D96-BC91-F8C919C6EF64}" destId="{DB9042A2-0834-4743-9B55-79D397EE7072}" srcOrd="5" destOrd="0" presId="urn:microsoft.com/office/officeart/2005/8/layout/list1"/>
    <dgm:cxn modelId="{9705DF4B-068B-43FA-B2A8-03C4310C498F}" type="presParOf" srcId="{7870C33D-7313-4D96-BC91-F8C919C6EF64}" destId="{E8A2A7FF-E575-4484-B4BA-9A383106B28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95847E-2DB8-4CBB-8382-77377265AA9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1F1A6E-51B7-40E6-99D5-A963743BB738}">
      <dgm:prSet/>
      <dgm:spPr/>
      <dgm:t>
        <a:bodyPr/>
        <a:lstStyle/>
        <a:p>
          <a:r>
            <a:rPr lang="zh-CN" dirty="0"/>
            <a:t>不求己益</a:t>
          </a:r>
          <a:endParaRPr lang="en-US" dirty="0"/>
        </a:p>
      </dgm:t>
    </dgm:pt>
    <dgm:pt modelId="{2A1206C3-A7A9-4214-AB8D-5429508D0676}" type="parTrans" cxnId="{BE0CE6A2-E140-4B9E-888B-39AF849167CC}">
      <dgm:prSet/>
      <dgm:spPr/>
      <dgm:t>
        <a:bodyPr/>
        <a:lstStyle/>
        <a:p>
          <a:endParaRPr lang="en-US"/>
        </a:p>
      </dgm:t>
    </dgm:pt>
    <dgm:pt modelId="{0B08C839-FC9D-40A7-8405-57DA2390A553}" type="sibTrans" cxnId="{BE0CE6A2-E140-4B9E-888B-39AF849167CC}">
      <dgm:prSet/>
      <dgm:spPr/>
      <dgm:t>
        <a:bodyPr/>
        <a:lstStyle/>
        <a:p>
          <a:endParaRPr lang="en-US"/>
        </a:p>
      </dgm:t>
    </dgm:pt>
    <dgm:pt modelId="{7C537F9A-E46D-4AED-B4C3-88132A8B403F}">
      <dgm:prSet/>
      <dgm:spPr/>
      <dgm:t>
        <a:bodyPr/>
        <a:lstStyle/>
        <a:p>
          <a:r>
            <a:rPr lang="zh-CN"/>
            <a:t>谦卑承受</a:t>
          </a:r>
          <a:endParaRPr lang="en-US"/>
        </a:p>
      </dgm:t>
    </dgm:pt>
    <dgm:pt modelId="{182D1716-9F25-4B5A-857F-82B1A491923D}" type="parTrans" cxnId="{F8D9BCC9-0C23-4B90-BEF8-D280B186F9DE}">
      <dgm:prSet/>
      <dgm:spPr/>
      <dgm:t>
        <a:bodyPr/>
        <a:lstStyle/>
        <a:p>
          <a:endParaRPr lang="en-US"/>
        </a:p>
      </dgm:t>
    </dgm:pt>
    <dgm:pt modelId="{330A43D4-2DF1-4945-ABD2-9FC9217CFF2E}" type="sibTrans" cxnId="{F8D9BCC9-0C23-4B90-BEF8-D280B186F9DE}">
      <dgm:prSet/>
      <dgm:spPr/>
      <dgm:t>
        <a:bodyPr/>
        <a:lstStyle/>
        <a:p>
          <a:endParaRPr lang="en-US"/>
        </a:p>
      </dgm:t>
    </dgm:pt>
    <dgm:pt modelId="{0F373404-C986-424B-A3A7-F45C6645091C}" type="pres">
      <dgm:prSet presAssocID="{1095847E-2DB8-4CBB-8382-77377265AA94}" presName="linear" presStyleCnt="0">
        <dgm:presLayoutVars>
          <dgm:dir/>
          <dgm:animLvl val="lvl"/>
          <dgm:resizeHandles val="exact"/>
        </dgm:presLayoutVars>
      </dgm:prSet>
      <dgm:spPr/>
    </dgm:pt>
    <dgm:pt modelId="{D7C800E2-0A19-4246-92B5-2710B2367F94}" type="pres">
      <dgm:prSet presAssocID="{031F1A6E-51B7-40E6-99D5-A963743BB738}" presName="parentLin" presStyleCnt="0"/>
      <dgm:spPr/>
    </dgm:pt>
    <dgm:pt modelId="{AA0E4BF0-DB2F-48EE-86B1-4969E24C1E26}" type="pres">
      <dgm:prSet presAssocID="{031F1A6E-51B7-40E6-99D5-A963743BB738}" presName="parentLeftMargin" presStyleLbl="node1" presStyleIdx="0" presStyleCnt="2"/>
      <dgm:spPr/>
    </dgm:pt>
    <dgm:pt modelId="{77C0E0AA-78F1-4ECD-B9CD-9D708EBD9CE8}" type="pres">
      <dgm:prSet presAssocID="{031F1A6E-51B7-40E6-99D5-A963743BB7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98D9B8-6EC3-4E19-AE29-346F5EEE8844}" type="pres">
      <dgm:prSet presAssocID="{031F1A6E-51B7-40E6-99D5-A963743BB738}" presName="negativeSpace" presStyleCnt="0"/>
      <dgm:spPr/>
    </dgm:pt>
    <dgm:pt modelId="{2655D1F0-1D87-43C5-98AC-D79C364BC988}" type="pres">
      <dgm:prSet presAssocID="{031F1A6E-51B7-40E6-99D5-A963743BB738}" presName="childText" presStyleLbl="conFgAcc1" presStyleIdx="0" presStyleCnt="2">
        <dgm:presLayoutVars>
          <dgm:bulletEnabled val="1"/>
        </dgm:presLayoutVars>
      </dgm:prSet>
      <dgm:spPr/>
    </dgm:pt>
    <dgm:pt modelId="{988CA57E-BC4D-4422-A5E3-F6C222CE51A4}" type="pres">
      <dgm:prSet presAssocID="{0B08C839-FC9D-40A7-8405-57DA2390A553}" presName="spaceBetweenRectangles" presStyleCnt="0"/>
      <dgm:spPr/>
    </dgm:pt>
    <dgm:pt modelId="{DFD41929-E2AD-42AC-9BE3-E08F3298F2FD}" type="pres">
      <dgm:prSet presAssocID="{7C537F9A-E46D-4AED-B4C3-88132A8B403F}" presName="parentLin" presStyleCnt="0"/>
      <dgm:spPr/>
    </dgm:pt>
    <dgm:pt modelId="{2B01D664-D49F-48D4-B8E4-A74A700CAB6F}" type="pres">
      <dgm:prSet presAssocID="{7C537F9A-E46D-4AED-B4C3-88132A8B403F}" presName="parentLeftMargin" presStyleLbl="node1" presStyleIdx="0" presStyleCnt="2"/>
      <dgm:spPr/>
    </dgm:pt>
    <dgm:pt modelId="{5D861298-F032-41D3-9952-65498779FF49}" type="pres">
      <dgm:prSet presAssocID="{7C537F9A-E46D-4AED-B4C3-88132A8B403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33D79C3-6BE4-4D7F-B99B-41B901FDC5AE}" type="pres">
      <dgm:prSet presAssocID="{7C537F9A-E46D-4AED-B4C3-88132A8B403F}" presName="negativeSpace" presStyleCnt="0"/>
      <dgm:spPr/>
    </dgm:pt>
    <dgm:pt modelId="{40C1836B-9C9F-462E-8B65-4B0F94D1F14D}" type="pres">
      <dgm:prSet presAssocID="{7C537F9A-E46D-4AED-B4C3-88132A8B403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1754E13-8C2A-4002-877B-6A9EF40ED1E5}" type="presOf" srcId="{031F1A6E-51B7-40E6-99D5-A963743BB738}" destId="{77C0E0AA-78F1-4ECD-B9CD-9D708EBD9CE8}" srcOrd="1" destOrd="0" presId="urn:microsoft.com/office/officeart/2005/8/layout/list1"/>
    <dgm:cxn modelId="{A1527955-541C-4B76-861B-AB6FCC4A3159}" type="presOf" srcId="{031F1A6E-51B7-40E6-99D5-A963743BB738}" destId="{AA0E4BF0-DB2F-48EE-86B1-4969E24C1E26}" srcOrd="0" destOrd="0" presId="urn:microsoft.com/office/officeart/2005/8/layout/list1"/>
    <dgm:cxn modelId="{93E3FE79-884E-4C3B-A9FB-7DDF70AC71D1}" type="presOf" srcId="{1095847E-2DB8-4CBB-8382-77377265AA94}" destId="{0F373404-C986-424B-A3A7-F45C6645091C}" srcOrd="0" destOrd="0" presId="urn:microsoft.com/office/officeart/2005/8/layout/list1"/>
    <dgm:cxn modelId="{CB3F7D7E-2743-466E-88DE-C90767032806}" type="presOf" srcId="{7C537F9A-E46D-4AED-B4C3-88132A8B403F}" destId="{2B01D664-D49F-48D4-B8E4-A74A700CAB6F}" srcOrd="0" destOrd="0" presId="urn:microsoft.com/office/officeart/2005/8/layout/list1"/>
    <dgm:cxn modelId="{BE0CE6A2-E140-4B9E-888B-39AF849167CC}" srcId="{1095847E-2DB8-4CBB-8382-77377265AA94}" destId="{031F1A6E-51B7-40E6-99D5-A963743BB738}" srcOrd="0" destOrd="0" parTransId="{2A1206C3-A7A9-4214-AB8D-5429508D0676}" sibTransId="{0B08C839-FC9D-40A7-8405-57DA2390A553}"/>
    <dgm:cxn modelId="{E0FDB8A9-5C87-4E53-AB41-FF154D680037}" type="presOf" srcId="{7C537F9A-E46D-4AED-B4C3-88132A8B403F}" destId="{5D861298-F032-41D3-9952-65498779FF49}" srcOrd="1" destOrd="0" presId="urn:microsoft.com/office/officeart/2005/8/layout/list1"/>
    <dgm:cxn modelId="{F8D9BCC9-0C23-4B90-BEF8-D280B186F9DE}" srcId="{1095847E-2DB8-4CBB-8382-77377265AA94}" destId="{7C537F9A-E46D-4AED-B4C3-88132A8B403F}" srcOrd="1" destOrd="0" parTransId="{182D1716-9F25-4B5A-857F-82B1A491923D}" sibTransId="{330A43D4-2DF1-4945-ABD2-9FC9217CFF2E}"/>
    <dgm:cxn modelId="{EB1723DE-79D3-4090-B52B-53BDB3B96ABC}" type="presParOf" srcId="{0F373404-C986-424B-A3A7-F45C6645091C}" destId="{D7C800E2-0A19-4246-92B5-2710B2367F94}" srcOrd="0" destOrd="0" presId="urn:microsoft.com/office/officeart/2005/8/layout/list1"/>
    <dgm:cxn modelId="{6AAEABCB-BBE1-4706-8725-EC62ACF62AB4}" type="presParOf" srcId="{D7C800E2-0A19-4246-92B5-2710B2367F94}" destId="{AA0E4BF0-DB2F-48EE-86B1-4969E24C1E26}" srcOrd="0" destOrd="0" presId="urn:microsoft.com/office/officeart/2005/8/layout/list1"/>
    <dgm:cxn modelId="{0B6D5AA6-8B2E-4F0F-B3F0-2ADB42C3220F}" type="presParOf" srcId="{D7C800E2-0A19-4246-92B5-2710B2367F94}" destId="{77C0E0AA-78F1-4ECD-B9CD-9D708EBD9CE8}" srcOrd="1" destOrd="0" presId="urn:microsoft.com/office/officeart/2005/8/layout/list1"/>
    <dgm:cxn modelId="{30CB8B18-19DC-4B96-A897-1C9111CD513F}" type="presParOf" srcId="{0F373404-C986-424B-A3A7-F45C6645091C}" destId="{0E98D9B8-6EC3-4E19-AE29-346F5EEE8844}" srcOrd="1" destOrd="0" presId="urn:microsoft.com/office/officeart/2005/8/layout/list1"/>
    <dgm:cxn modelId="{135E87CE-DA08-41A7-804E-68572AB5C39F}" type="presParOf" srcId="{0F373404-C986-424B-A3A7-F45C6645091C}" destId="{2655D1F0-1D87-43C5-98AC-D79C364BC988}" srcOrd="2" destOrd="0" presId="urn:microsoft.com/office/officeart/2005/8/layout/list1"/>
    <dgm:cxn modelId="{98002D46-AAFE-44DC-AD1A-EC7049FC005D}" type="presParOf" srcId="{0F373404-C986-424B-A3A7-F45C6645091C}" destId="{988CA57E-BC4D-4422-A5E3-F6C222CE51A4}" srcOrd="3" destOrd="0" presId="urn:microsoft.com/office/officeart/2005/8/layout/list1"/>
    <dgm:cxn modelId="{476154A0-0F7B-405A-B816-EC6E0BA31D1B}" type="presParOf" srcId="{0F373404-C986-424B-A3A7-F45C6645091C}" destId="{DFD41929-E2AD-42AC-9BE3-E08F3298F2FD}" srcOrd="4" destOrd="0" presId="urn:microsoft.com/office/officeart/2005/8/layout/list1"/>
    <dgm:cxn modelId="{C0124D2F-16E4-4AFE-BA50-E556F4561FB4}" type="presParOf" srcId="{DFD41929-E2AD-42AC-9BE3-E08F3298F2FD}" destId="{2B01D664-D49F-48D4-B8E4-A74A700CAB6F}" srcOrd="0" destOrd="0" presId="urn:microsoft.com/office/officeart/2005/8/layout/list1"/>
    <dgm:cxn modelId="{92042015-DCCD-4ECF-8F75-349E22EB0CA1}" type="presParOf" srcId="{DFD41929-E2AD-42AC-9BE3-E08F3298F2FD}" destId="{5D861298-F032-41D3-9952-65498779FF49}" srcOrd="1" destOrd="0" presId="urn:microsoft.com/office/officeart/2005/8/layout/list1"/>
    <dgm:cxn modelId="{FCA3BA62-4688-4725-A6E1-62A742B4140F}" type="presParOf" srcId="{0F373404-C986-424B-A3A7-F45C6645091C}" destId="{933D79C3-6BE4-4D7F-B99B-41B901FDC5AE}" srcOrd="5" destOrd="0" presId="urn:microsoft.com/office/officeart/2005/8/layout/list1"/>
    <dgm:cxn modelId="{3F229451-70D8-4C11-8973-BEC14696553E}" type="presParOf" srcId="{0F373404-C986-424B-A3A7-F45C6645091C}" destId="{40C1836B-9C9F-462E-8B65-4B0F94D1F14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F0A7A1-3ED5-411B-ABAE-93ECE7C89A9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3E2CF9-C308-428F-8D10-126E4C303037}">
      <dgm:prSet/>
      <dgm:spPr/>
      <dgm:t>
        <a:bodyPr/>
        <a:lstStyle/>
        <a:p>
          <a:r>
            <a:rPr lang="zh-CN"/>
            <a:t>唯神旨意</a:t>
          </a:r>
          <a:endParaRPr lang="en-US"/>
        </a:p>
      </dgm:t>
    </dgm:pt>
    <dgm:pt modelId="{8FF09F63-FF4F-4114-88F0-4A2C4AFE6664}" type="parTrans" cxnId="{69D99618-6585-4030-879E-E3ADD9D65EE9}">
      <dgm:prSet/>
      <dgm:spPr/>
      <dgm:t>
        <a:bodyPr/>
        <a:lstStyle/>
        <a:p>
          <a:endParaRPr lang="en-US"/>
        </a:p>
      </dgm:t>
    </dgm:pt>
    <dgm:pt modelId="{D324E583-FE72-4B4A-A721-6354A7A6EEC5}" type="sibTrans" cxnId="{69D99618-6585-4030-879E-E3ADD9D65EE9}">
      <dgm:prSet/>
      <dgm:spPr/>
      <dgm:t>
        <a:bodyPr/>
        <a:lstStyle/>
        <a:p>
          <a:endParaRPr lang="en-US"/>
        </a:p>
      </dgm:t>
    </dgm:pt>
    <dgm:pt modelId="{CD49A048-F08C-452C-A9A6-9DCBAC7B0CCD}">
      <dgm:prSet/>
      <dgm:spPr/>
      <dgm:t>
        <a:bodyPr/>
        <a:lstStyle/>
        <a:p>
          <a:r>
            <a:rPr lang="zh-CN"/>
            <a:t>唯神方式</a:t>
          </a:r>
          <a:endParaRPr lang="en-US"/>
        </a:p>
      </dgm:t>
    </dgm:pt>
    <dgm:pt modelId="{54D5D52F-3DA9-467D-BD17-0118AF047D74}" type="parTrans" cxnId="{4761BE47-FAC7-44B4-A7A8-C4D24956ECE4}">
      <dgm:prSet/>
      <dgm:spPr/>
      <dgm:t>
        <a:bodyPr/>
        <a:lstStyle/>
        <a:p>
          <a:endParaRPr lang="en-US"/>
        </a:p>
      </dgm:t>
    </dgm:pt>
    <dgm:pt modelId="{2B02810B-376F-4A3E-8DFE-79FF48B2261B}" type="sibTrans" cxnId="{4761BE47-FAC7-44B4-A7A8-C4D24956ECE4}">
      <dgm:prSet/>
      <dgm:spPr/>
      <dgm:t>
        <a:bodyPr/>
        <a:lstStyle/>
        <a:p>
          <a:endParaRPr lang="en-US"/>
        </a:p>
      </dgm:t>
    </dgm:pt>
    <dgm:pt modelId="{FFA9106E-870B-4F22-A9B2-5BDDB9A24F67}" type="pres">
      <dgm:prSet presAssocID="{F1F0A7A1-3ED5-411B-ABAE-93ECE7C89A99}" presName="linear" presStyleCnt="0">
        <dgm:presLayoutVars>
          <dgm:dir/>
          <dgm:animLvl val="lvl"/>
          <dgm:resizeHandles val="exact"/>
        </dgm:presLayoutVars>
      </dgm:prSet>
      <dgm:spPr/>
    </dgm:pt>
    <dgm:pt modelId="{24D8FA9C-3A72-4D6E-B817-94A8776810BF}" type="pres">
      <dgm:prSet presAssocID="{833E2CF9-C308-428F-8D10-126E4C303037}" presName="parentLin" presStyleCnt="0"/>
      <dgm:spPr/>
    </dgm:pt>
    <dgm:pt modelId="{10C271AC-23F7-4488-91D8-F99300105368}" type="pres">
      <dgm:prSet presAssocID="{833E2CF9-C308-428F-8D10-126E4C303037}" presName="parentLeftMargin" presStyleLbl="node1" presStyleIdx="0" presStyleCnt="2"/>
      <dgm:spPr/>
    </dgm:pt>
    <dgm:pt modelId="{DBD76F3B-306D-4431-AD9D-74C89DFF6AD9}" type="pres">
      <dgm:prSet presAssocID="{833E2CF9-C308-428F-8D10-126E4C30303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D9CF3EE-90F1-452D-9AF9-33BA55616B2B}" type="pres">
      <dgm:prSet presAssocID="{833E2CF9-C308-428F-8D10-126E4C303037}" presName="negativeSpace" presStyleCnt="0"/>
      <dgm:spPr/>
    </dgm:pt>
    <dgm:pt modelId="{D2C52712-1C4D-4624-825A-65ED582EABBC}" type="pres">
      <dgm:prSet presAssocID="{833E2CF9-C308-428F-8D10-126E4C303037}" presName="childText" presStyleLbl="conFgAcc1" presStyleIdx="0" presStyleCnt="2">
        <dgm:presLayoutVars>
          <dgm:bulletEnabled val="1"/>
        </dgm:presLayoutVars>
      </dgm:prSet>
      <dgm:spPr/>
    </dgm:pt>
    <dgm:pt modelId="{1AD8C819-68D2-42AB-8C6F-2664C4C84E54}" type="pres">
      <dgm:prSet presAssocID="{D324E583-FE72-4B4A-A721-6354A7A6EEC5}" presName="spaceBetweenRectangles" presStyleCnt="0"/>
      <dgm:spPr/>
    </dgm:pt>
    <dgm:pt modelId="{45983C06-39AE-4509-837D-5BED53EA0CD9}" type="pres">
      <dgm:prSet presAssocID="{CD49A048-F08C-452C-A9A6-9DCBAC7B0CCD}" presName="parentLin" presStyleCnt="0"/>
      <dgm:spPr/>
    </dgm:pt>
    <dgm:pt modelId="{4B6DF578-4865-4A79-8411-7660C91683ED}" type="pres">
      <dgm:prSet presAssocID="{CD49A048-F08C-452C-A9A6-9DCBAC7B0CCD}" presName="parentLeftMargin" presStyleLbl="node1" presStyleIdx="0" presStyleCnt="2"/>
      <dgm:spPr/>
    </dgm:pt>
    <dgm:pt modelId="{A72F72D3-5757-4DE0-AD80-E7C7397AC210}" type="pres">
      <dgm:prSet presAssocID="{CD49A048-F08C-452C-A9A6-9DCBAC7B0CC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7FD842D-6FCD-4577-ADB4-FF2308C614DE}" type="pres">
      <dgm:prSet presAssocID="{CD49A048-F08C-452C-A9A6-9DCBAC7B0CCD}" presName="negativeSpace" presStyleCnt="0"/>
      <dgm:spPr/>
    </dgm:pt>
    <dgm:pt modelId="{5CDE27A7-59F1-4347-B337-49A6435BD8AC}" type="pres">
      <dgm:prSet presAssocID="{CD49A048-F08C-452C-A9A6-9DCBAC7B0CC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9D99618-6585-4030-879E-E3ADD9D65EE9}" srcId="{F1F0A7A1-3ED5-411B-ABAE-93ECE7C89A99}" destId="{833E2CF9-C308-428F-8D10-126E4C303037}" srcOrd="0" destOrd="0" parTransId="{8FF09F63-FF4F-4114-88F0-4A2C4AFE6664}" sibTransId="{D324E583-FE72-4B4A-A721-6354A7A6EEC5}"/>
    <dgm:cxn modelId="{EBD5A31F-F771-4C97-AA47-4089ECA43D1B}" type="presOf" srcId="{CD49A048-F08C-452C-A9A6-9DCBAC7B0CCD}" destId="{A72F72D3-5757-4DE0-AD80-E7C7397AC210}" srcOrd="1" destOrd="0" presId="urn:microsoft.com/office/officeart/2005/8/layout/list1"/>
    <dgm:cxn modelId="{E2F95534-37E0-4379-AF6A-6967E99A269A}" type="presOf" srcId="{833E2CF9-C308-428F-8D10-126E4C303037}" destId="{DBD76F3B-306D-4431-AD9D-74C89DFF6AD9}" srcOrd="1" destOrd="0" presId="urn:microsoft.com/office/officeart/2005/8/layout/list1"/>
    <dgm:cxn modelId="{4761BE47-FAC7-44B4-A7A8-C4D24956ECE4}" srcId="{F1F0A7A1-3ED5-411B-ABAE-93ECE7C89A99}" destId="{CD49A048-F08C-452C-A9A6-9DCBAC7B0CCD}" srcOrd="1" destOrd="0" parTransId="{54D5D52F-3DA9-467D-BD17-0118AF047D74}" sibTransId="{2B02810B-376F-4A3E-8DFE-79FF48B2261B}"/>
    <dgm:cxn modelId="{41966190-55B7-4AFB-8ECA-E333C4FEB0E5}" type="presOf" srcId="{F1F0A7A1-3ED5-411B-ABAE-93ECE7C89A99}" destId="{FFA9106E-870B-4F22-A9B2-5BDDB9A24F67}" srcOrd="0" destOrd="0" presId="urn:microsoft.com/office/officeart/2005/8/layout/list1"/>
    <dgm:cxn modelId="{A0249DB5-5FFE-4300-B357-1A8595F8E25A}" type="presOf" srcId="{833E2CF9-C308-428F-8D10-126E4C303037}" destId="{10C271AC-23F7-4488-91D8-F99300105368}" srcOrd="0" destOrd="0" presId="urn:microsoft.com/office/officeart/2005/8/layout/list1"/>
    <dgm:cxn modelId="{8B1E7DF3-CDEB-49BB-A388-BF2DB69DC3FA}" type="presOf" srcId="{CD49A048-F08C-452C-A9A6-9DCBAC7B0CCD}" destId="{4B6DF578-4865-4A79-8411-7660C91683ED}" srcOrd="0" destOrd="0" presId="urn:microsoft.com/office/officeart/2005/8/layout/list1"/>
    <dgm:cxn modelId="{BC93223C-8261-4AD5-AE67-BD43F74F8A6B}" type="presParOf" srcId="{FFA9106E-870B-4F22-A9B2-5BDDB9A24F67}" destId="{24D8FA9C-3A72-4D6E-B817-94A8776810BF}" srcOrd="0" destOrd="0" presId="urn:microsoft.com/office/officeart/2005/8/layout/list1"/>
    <dgm:cxn modelId="{289AFF83-EF54-4DFA-AD7D-D4B40A6DBBF0}" type="presParOf" srcId="{24D8FA9C-3A72-4D6E-B817-94A8776810BF}" destId="{10C271AC-23F7-4488-91D8-F99300105368}" srcOrd="0" destOrd="0" presId="urn:microsoft.com/office/officeart/2005/8/layout/list1"/>
    <dgm:cxn modelId="{A9CFE06E-AC09-4C0D-8AAB-218A854DF813}" type="presParOf" srcId="{24D8FA9C-3A72-4D6E-B817-94A8776810BF}" destId="{DBD76F3B-306D-4431-AD9D-74C89DFF6AD9}" srcOrd="1" destOrd="0" presId="urn:microsoft.com/office/officeart/2005/8/layout/list1"/>
    <dgm:cxn modelId="{B3201D21-D699-44D0-977E-A38B7FE8DB7C}" type="presParOf" srcId="{FFA9106E-870B-4F22-A9B2-5BDDB9A24F67}" destId="{5D9CF3EE-90F1-452D-9AF9-33BA55616B2B}" srcOrd="1" destOrd="0" presId="urn:microsoft.com/office/officeart/2005/8/layout/list1"/>
    <dgm:cxn modelId="{68508108-927C-4052-9A32-12CBA51E3676}" type="presParOf" srcId="{FFA9106E-870B-4F22-A9B2-5BDDB9A24F67}" destId="{D2C52712-1C4D-4624-825A-65ED582EABBC}" srcOrd="2" destOrd="0" presId="urn:microsoft.com/office/officeart/2005/8/layout/list1"/>
    <dgm:cxn modelId="{E9627794-FDE2-4ECB-98CD-EFD7C8DAA6E3}" type="presParOf" srcId="{FFA9106E-870B-4F22-A9B2-5BDDB9A24F67}" destId="{1AD8C819-68D2-42AB-8C6F-2664C4C84E54}" srcOrd="3" destOrd="0" presId="urn:microsoft.com/office/officeart/2005/8/layout/list1"/>
    <dgm:cxn modelId="{8BA8F009-2133-4006-A48F-3B746AFCB276}" type="presParOf" srcId="{FFA9106E-870B-4F22-A9B2-5BDDB9A24F67}" destId="{45983C06-39AE-4509-837D-5BED53EA0CD9}" srcOrd="4" destOrd="0" presId="urn:microsoft.com/office/officeart/2005/8/layout/list1"/>
    <dgm:cxn modelId="{FFFAFD6C-3333-42CD-B111-8E2F16C15083}" type="presParOf" srcId="{45983C06-39AE-4509-837D-5BED53EA0CD9}" destId="{4B6DF578-4865-4A79-8411-7660C91683ED}" srcOrd="0" destOrd="0" presId="urn:microsoft.com/office/officeart/2005/8/layout/list1"/>
    <dgm:cxn modelId="{F53540BF-99A8-4DA8-B952-AAD1D9FCF6F3}" type="presParOf" srcId="{45983C06-39AE-4509-837D-5BED53EA0CD9}" destId="{A72F72D3-5757-4DE0-AD80-E7C7397AC210}" srcOrd="1" destOrd="0" presId="urn:microsoft.com/office/officeart/2005/8/layout/list1"/>
    <dgm:cxn modelId="{8E9A1472-FCE7-4044-BD5A-517FE8F24014}" type="presParOf" srcId="{FFA9106E-870B-4F22-A9B2-5BDDB9A24F67}" destId="{27FD842D-6FCD-4577-ADB4-FF2308C614DE}" srcOrd="5" destOrd="0" presId="urn:microsoft.com/office/officeart/2005/8/layout/list1"/>
    <dgm:cxn modelId="{D6BAB91F-7607-4422-BC73-49D2D0754F13}" type="presParOf" srcId="{FFA9106E-870B-4F22-A9B2-5BDDB9A24F67}" destId="{5CDE27A7-59F1-4347-B337-49A6435BD8A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99FBD6-F973-484E-BC6F-AED3ED2FC2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A2B987-0674-464A-9A77-99D566A874B5}">
      <dgm:prSet/>
      <dgm:spPr/>
      <dgm:t>
        <a:bodyPr/>
        <a:lstStyle/>
        <a:p>
          <a:r>
            <a:rPr lang="zh-CN"/>
            <a:t>情欲之爱</a:t>
          </a:r>
          <a:endParaRPr lang="en-US"/>
        </a:p>
      </dgm:t>
    </dgm:pt>
    <dgm:pt modelId="{31053978-44E7-4068-88E1-8FE230BC0E4A}" type="parTrans" cxnId="{AE069C14-A6FE-44BB-A70F-0563E78E3058}">
      <dgm:prSet/>
      <dgm:spPr/>
      <dgm:t>
        <a:bodyPr/>
        <a:lstStyle/>
        <a:p>
          <a:endParaRPr lang="en-US"/>
        </a:p>
      </dgm:t>
    </dgm:pt>
    <dgm:pt modelId="{9F93FA8A-4413-4D74-87F4-574EDB08D4D8}" type="sibTrans" cxnId="{AE069C14-A6FE-44BB-A70F-0563E78E3058}">
      <dgm:prSet/>
      <dgm:spPr/>
      <dgm:t>
        <a:bodyPr/>
        <a:lstStyle/>
        <a:p>
          <a:endParaRPr lang="en-US"/>
        </a:p>
      </dgm:t>
    </dgm:pt>
    <dgm:pt modelId="{2EE455D6-1B3C-4702-808A-784C4805E034}">
      <dgm:prSet/>
      <dgm:spPr/>
      <dgm:t>
        <a:bodyPr/>
        <a:lstStyle/>
        <a:p>
          <a:r>
            <a:rPr lang="zh-CN"/>
            <a:t>同伴之爱</a:t>
          </a:r>
          <a:endParaRPr lang="en-US"/>
        </a:p>
      </dgm:t>
    </dgm:pt>
    <dgm:pt modelId="{A48646D5-AC61-46F8-BF02-4B22E5EDC552}" type="parTrans" cxnId="{DB7D321B-86E8-4D96-9365-9818A3DA9020}">
      <dgm:prSet/>
      <dgm:spPr/>
      <dgm:t>
        <a:bodyPr/>
        <a:lstStyle/>
        <a:p>
          <a:endParaRPr lang="en-US"/>
        </a:p>
      </dgm:t>
    </dgm:pt>
    <dgm:pt modelId="{476E45E8-A0F6-48F7-BD29-905E614683E3}" type="sibTrans" cxnId="{DB7D321B-86E8-4D96-9365-9818A3DA9020}">
      <dgm:prSet/>
      <dgm:spPr/>
      <dgm:t>
        <a:bodyPr/>
        <a:lstStyle/>
        <a:p>
          <a:endParaRPr lang="en-US"/>
        </a:p>
      </dgm:t>
    </dgm:pt>
    <dgm:pt modelId="{708A4D54-FAC7-4262-B777-F1EF588BBF46}">
      <dgm:prSet/>
      <dgm:spPr/>
      <dgm:t>
        <a:bodyPr/>
        <a:lstStyle/>
        <a:p>
          <a:r>
            <a:rPr lang="zh-CN" altLang="en-US" dirty="0"/>
            <a:t>伦理</a:t>
          </a:r>
          <a:r>
            <a:rPr lang="zh-CN" dirty="0"/>
            <a:t>之爱</a:t>
          </a:r>
          <a:endParaRPr lang="en-US" dirty="0"/>
        </a:p>
      </dgm:t>
    </dgm:pt>
    <dgm:pt modelId="{66337453-69ED-4922-84E8-809535F8C5E9}" type="parTrans" cxnId="{88CD8005-615E-41F7-86B2-344DDD1A4B4D}">
      <dgm:prSet/>
      <dgm:spPr/>
      <dgm:t>
        <a:bodyPr/>
        <a:lstStyle/>
        <a:p>
          <a:endParaRPr lang="en-US"/>
        </a:p>
      </dgm:t>
    </dgm:pt>
    <dgm:pt modelId="{0991084A-7195-4AAE-822B-C7CA66B21D5D}" type="sibTrans" cxnId="{88CD8005-615E-41F7-86B2-344DDD1A4B4D}">
      <dgm:prSet/>
      <dgm:spPr/>
      <dgm:t>
        <a:bodyPr/>
        <a:lstStyle/>
        <a:p>
          <a:endParaRPr lang="en-US"/>
        </a:p>
      </dgm:t>
    </dgm:pt>
    <dgm:pt modelId="{D24EAF5B-3234-4C1E-8ECE-DA6A7E6511D1}">
      <dgm:prSet/>
      <dgm:spPr/>
      <dgm:t>
        <a:bodyPr/>
        <a:lstStyle/>
        <a:p>
          <a:r>
            <a:rPr lang="zh-CN"/>
            <a:t>牺牲之爱</a:t>
          </a:r>
          <a:endParaRPr lang="en-US"/>
        </a:p>
      </dgm:t>
    </dgm:pt>
    <dgm:pt modelId="{AFF1E860-DE61-4A1D-94D9-82A2D0051343}" type="parTrans" cxnId="{CD43B56E-AFA8-4978-87D0-EF0F1956E89D}">
      <dgm:prSet/>
      <dgm:spPr/>
      <dgm:t>
        <a:bodyPr/>
        <a:lstStyle/>
        <a:p>
          <a:endParaRPr lang="en-US"/>
        </a:p>
      </dgm:t>
    </dgm:pt>
    <dgm:pt modelId="{E83F0A44-F2CA-4088-8BBB-6C51CBFF1016}" type="sibTrans" cxnId="{CD43B56E-AFA8-4978-87D0-EF0F1956E89D}">
      <dgm:prSet/>
      <dgm:spPr/>
      <dgm:t>
        <a:bodyPr/>
        <a:lstStyle/>
        <a:p>
          <a:endParaRPr lang="en-US"/>
        </a:p>
      </dgm:t>
    </dgm:pt>
    <dgm:pt modelId="{619625A5-CD46-4A58-AD2C-FECBF570A05E}" type="pres">
      <dgm:prSet presAssocID="{F999FBD6-F973-484E-BC6F-AED3ED2FC2CD}" presName="linear" presStyleCnt="0">
        <dgm:presLayoutVars>
          <dgm:animLvl val="lvl"/>
          <dgm:resizeHandles val="exact"/>
        </dgm:presLayoutVars>
      </dgm:prSet>
      <dgm:spPr/>
    </dgm:pt>
    <dgm:pt modelId="{834254A0-C053-43CA-B499-C6EF0BB8E3AA}" type="pres">
      <dgm:prSet presAssocID="{E9A2B987-0674-464A-9A77-99D566A874B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A64BDDE-0F2A-4157-AAD1-0D7A15CB5ED8}" type="pres">
      <dgm:prSet presAssocID="{9F93FA8A-4413-4D74-87F4-574EDB08D4D8}" presName="spacer" presStyleCnt="0"/>
      <dgm:spPr/>
    </dgm:pt>
    <dgm:pt modelId="{CAF3E226-CFB6-410A-9ED9-E1B02BE614AF}" type="pres">
      <dgm:prSet presAssocID="{2EE455D6-1B3C-4702-808A-784C4805E0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166520-DAA7-4D8E-827E-7213A3DEC414}" type="pres">
      <dgm:prSet presAssocID="{476E45E8-A0F6-48F7-BD29-905E614683E3}" presName="spacer" presStyleCnt="0"/>
      <dgm:spPr/>
    </dgm:pt>
    <dgm:pt modelId="{FBE4244A-F262-4571-A7DC-294B1F66F600}" type="pres">
      <dgm:prSet presAssocID="{708A4D54-FAC7-4262-B777-F1EF588BBF4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0FCBC6-AFAB-4D68-95B2-6C15C713F71C}" type="pres">
      <dgm:prSet presAssocID="{0991084A-7195-4AAE-822B-C7CA66B21D5D}" presName="spacer" presStyleCnt="0"/>
      <dgm:spPr/>
    </dgm:pt>
    <dgm:pt modelId="{89D606A4-57FC-4A97-9AAC-5FAD13841714}" type="pres">
      <dgm:prSet presAssocID="{D24EAF5B-3234-4C1E-8ECE-DA6A7E6511D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8CD8005-615E-41F7-86B2-344DDD1A4B4D}" srcId="{F999FBD6-F973-484E-BC6F-AED3ED2FC2CD}" destId="{708A4D54-FAC7-4262-B777-F1EF588BBF46}" srcOrd="2" destOrd="0" parTransId="{66337453-69ED-4922-84E8-809535F8C5E9}" sibTransId="{0991084A-7195-4AAE-822B-C7CA66B21D5D}"/>
    <dgm:cxn modelId="{AE069C14-A6FE-44BB-A70F-0563E78E3058}" srcId="{F999FBD6-F973-484E-BC6F-AED3ED2FC2CD}" destId="{E9A2B987-0674-464A-9A77-99D566A874B5}" srcOrd="0" destOrd="0" parTransId="{31053978-44E7-4068-88E1-8FE230BC0E4A}" sibTransId="{9F93FA8A-4413-4D74-87F4-574EDB08D4D8}"/>
    <dgm:cxn modelId="{DB7D321B-86E8-4D96-9365-9818A3DA9020}" srcId="{F999FBD6-F973-484E-BC6F-AED3ED2FC2CD}" destId="{2EE455D6-1B3C-4702-808A-784C4805E034}" srcOrd="1" destOrd="0" parTransId="{A48646D5-AC61-46F8-BF02-4B22E5EDC552}" sibTransId="{476E45E8-A0F6-48F7-BD29-905E614683E3}"/>
    <dgm:cxn modelId="{ADEF1B51-223B-49BB-8829-61D6F4C574CD}" type="presOf" srcId="{2EE455D6-1B3C-4702-808A-784C4805E034}" destId="{CAF3E226-CFB6-410A-9ED9-E1B02BE614AF}" srcOrd="0" destOrd="0" presId="urn:microsoft.com/office/officeart/2005/8/layout/vList2"/>
    <dgm:cxn modelId="{CD43B56E-AFA8-4978-87D0-EF0F1956E89D}" srcId="{F999FBD6-F973-484E-BC6F-AED3ED2FC2CD}" destId="{D24EAF5B-3234-4C1E-8ECE-DA6A7E6511D1}" srcOrd="3" destOrd="0" parTransId="{AFF1E860-DE61-4A1D-94D9-82A2D0051343}" sibTransId="{E83F0A44-F2CA-4088-8BBB-6C51CBFF1016}"/>
    <dgm:cxn modelId="{0F2D2D7B-7087-4F95-954A-782B7D5F45CF}" type="presOf" srcId="{D24EAF5B-3234-4C1E-8ECE-DA6A7E6511D1}" destId="{89D606A4-57FC-4A97-9AAC-5FAD13841714}" srcOrd="0" destOrd="0" presId="urn:microsoft.com/office/officeart/2005/8/layout/vList2"/>
    <dgm:cxn modelId="{BCAB6FA9-E397-4355-97DF-60733288A36E}" type="presOf" srcId="{E9A2B987-0674-464A-9A77-99D566A874B5}" destId="{834254A0-C053-43CA-B499-C6EF0BB8E3AA}" srcOrd="0" destOrd="0" presId="urn:microsoft.com/office/officeart/2005/8/layout/vList2"/>
    <dgm:cxn modelId="{EB65C8B2-1DFD-4CD9-A3BC-F4799998BAA5}" type="presOf" srcId="{F999FBD6-F973-484E-BC6F-AED3ED2FC2CD}" destId="{619625A5-CD46-4A58-AD2C-FECBF570A05E}" srcOrd="0" destOrd="0" presId="urn:microsoft.com/office/officeart/2005/8/layout/vList2"/>
    <dgm:cxn modelId="{7F2EE8C8-0FDC-4FB5-A82E-7B8F8667FC92}" type="presOf" srcId="{708A4D54-FAC7-4262-B777-F1EF588BBF46}" destId="{FBE4244A-F262-4571-A7DC-294B1F66F600}" srcOrd="0" destOrd="0" presId="urn:microsoft.com/office/officeart/2005/8/layout/vList2"/>
    <dgm:cxn modelId="{F07641C9-04C8-4358-9A74-25115B105F0D}" type="presParOf" srcId="{619625A5-CD46-4A58-AD2C-FECBF570A05E}" destId="{834254A0-C053-43CA-B499-C6EF0BB8E3AA}" srcOrd="0" destOrd="0" presId="urn:microsoft.com/office/officeart/2005/8/layout/vList2"/>
    <dgm:cxn modelId="{86B72202-4A72-4288-8DEB-AEA848E7A649}" type="presParOf" srcId="{619625A5-CD46-4A58-AD2C-FECBF570A05E}" destId="{1A64BDDE-0F2A-4157-AAD1-0D7A15CB5ED8}" srcOrd="1" destOrd="0" presId="urn:microsoft.com/office/officeart/2005/8/layout/vList2"/>
    <dgm:cxn modelId="{A2343BF2-77F9-41D8-8A21-1443DF90D579}" type="presParOf" srcId="{619625A5-CD46-4A58-AD2C-FECBF570A05E}" destId="{CAF3E226-CFB6-410A-9ED9-E1B02BE614AF}" srcOrd="2" destOrd="0" presId="urn:microsoft.com/office/officeart/2005/8/layout/vList2"/>
    <dgm:cxn modelId="{1B1C60BE-5861-4807-923B-EC337D09595A}" type="presParOf" srcId="{619625A5-CD46-4A58-AD2C-FECBF570A05E}" destId="{D3166520-DAA7-4D8E-827E-7213A3DEC414}" srcOrd="3" destOrd="0" presId="urn:microsoft.com/office/officeart/2005/8/layout/vList2"/>
    <dgm:cxn modelId="{967D894E-2D62-47E7-BA6B-1D46CF7499EE}" type="presParOf" srcId="{619625A5-CD46-4A58-AD2C-FECBF570A05E}" destId="{FBE4244A-F262-4571-A7DC-294B1F66F600}" srcOrd="4" destOrd="0" presId="urn:microsoft.com/office/officeart/2005/8/layout/vList2"/>
    <dgm:cxn modelId="{0FCB80BE-BB00-4753-96CC-3503CC57D516}" type="presParOf" srcId="{619625A5-CD46-4A58-AD2C-FECBF570A05E}" destId="{D70FCBC6-AFAB-4D68-95B2-6C15C713F71C}" srcOrd="5" destOrd="0" presId="urn:microsoft.com/office/officeart/2005/8/layout/vList2"/>
    <dgm:cxn modelId="{BC9E631D-6E88-401F-911A-94EFCC4D2031}" type="presParOf" srcId="{619625A5-CD46-4A58-AD2C-FECBF570A05E}" destId="{89D606A4-57FC-4A97-9AAC-5FAD1384171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84504A-B45D-4249-B8A0-48EBD3348C8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ECCAC0-A36A-45EB-85D3-80CD70269182}">
      <dgm:prSet/>
      <dgm:spPr/>
      <dgm:t>
        <a:bodyPr/>
        <a:lstStyle/>
        <a:p>
          <a:r>
            <a:rPr lang="zh-CN"/>
            <a:t>老我之欲</a:t>
          </a:r>
          <a:endParaRPr lang="en-US"/>
        </a:p>
      </dgm:t>
    </dgm:pt>
    <dgm:pt modelId="{8497875F-3E7E-4C14-82F9-EB48F75535F0}" type="parTrans" cxnId="{A1BB57E5-9988-4996-9E2D-998F785F9F7D}">
      <dgm:prSet/>
      <dgm:spPr/>
      <dgm:t>
        <a:bodyPr/>
        <a:lstStyle/>
        <a:p>
          <a:endParaRPr lang="en-US"/>
        </a:p>
      </dgm:t>
    </dgm:pt>
    <dgm:pt modelId="{6F2E2A57-8C5F-4AB2-A90A-1DAAA7A157D9}" type="sibTrans" cxnId="{A1BB57E5-9988-4996-9E2D-998F785F9F7D}">
      <dgm:prSet/>
      <dgm:spPr/>
      <dgm:t>
        <a:bodyPr/>
        <a:lstStyle/>
        <a:p>
          <a:endParaRPr lang="en-US"/>
        </a:p>
      </dgm:t>
    </dgm:pt>
    <dgm:pt modelId="{4AF2933C-1F51-4E31-A8FE-6E45DFB77B77}">
      <dgm:prSet/>
      <dgm:spPr/>
      <dgm:t>
        <a:bodyPr/>
        <a:lstStyle/>
        <a:p>
          <a:r>
            <a:rPr lang="zh-CN"/>
            <a:t>肉体本性</a:t>
          </a:r>
          <a:endParaRPr lang="en-US"/>
        </a:p>
      </dgm:t>
    </dgm:pt>
    <dgm:pt modelId="{C54ED280-ADEC-49B5-811D-ECA0474D8ADC}" type="parTrans" cxnId="{EC406055-D841-441A-BDD1-11060B9DD50A}">
      <dgm:prSet/>
      <dgm:spPr/>
      <dgm:t>
        <a:bodyPr/>
        <a:lstStyle/>
        <a:p>
          <a:endParaRPr lang="en-US"/>
        </a:p>
      </dgm:t>
    </dgm:pt>
    <dgm:pt modelId="{59C7BB8B-6F3A-46E8-A1E4-446DFB7E1A4D}" type="sibTrans" cxnId="{EC406055-D841-441A-BDD1-11060B9DD50A}">
      <dgm:prSet/>
      <dgm:spPr/>
      <dgm:t>
        <a:bodyPr/>
        <a:lstStyle/>
        <a:p>
          <a:endParaRPr lang="en-US"/>
        </a:p>
      </dgm:t>
    </dgm:pt>
    <dgm:pt modelId="{E65D90A3-F25D-45C8-89EF-CFEA592C575F}">
      <dgm:prSet/>
      <dgm:spPr/>
      <dgm:t>
        <a:bodyPr/>
        <a:lstStyle/>
        <a:p>
          <a:r>
            <a:rPr lang="zh-CN"/>
            <a:t>奔向灭亡</a:t>
          </a:r>
          <a:endParaRPr lang="en-US"/>
        </a:p>
      </dgm:t>
    </dgm:pt>
    <dgm:pt modelId="{F5593868-535C-40C3-A604-D5003FBEE1AB}" type="parTrans" cxnId="{551D354B-A32C-406B-A081-9EEB3218E695}">
      <dgm:prSet/>
      <dgm:spPr/>
      <dgm:t>
        <a:bodyPr/>
        <a:lstStyle/>
        <a:p>
          <a:endParaRPr lang="en-US"/>
        </a:p>
      </dgm:t>
    </dgm:pt>
    <dgm:pt modelId="{B05B4CCF-FA22-43E6-B55C-5A47052AA2AB}" type="sibTrans" cxnId="{551D354B-A32C-406B-A081-9EEB3218E695}">
      <dgm:prSet/>
      <dgm:spPr/>
      <dgm:t>
        <a:bodyPr/>
        <a:lstStyle/>
        <a:p>
          <a:endParaRPr lang="en-US"/>
        </a:p>
      </dgm:t>
    </dgm:pt>
    <dgm:pt modelId="{DFED52A0-6F55-4E8B-A574-6A18B82ABC9A}">
      <dgm:prSet/>
      <dgm:spPr/>
      <dgm:t>
        <a:bodyPr/>
        <a:lstStyle/>
        <a:p>
          <a:r>
            <a:rPr lang="zh-CN"/>
            <a:t>无益生命</a:t>
          </a:r>
          <a:endParaRPr lang="en-US"/>
        </a:p>
      </dgm:t>
    </dgm:pt>
    <dgm:pt modelId="{E5BCE806-5D2E-4E8E-9086-41114ABC2276}" type="parTrans" cxnId="{CC980E05-F3D5-4D6F-919B-C42B9A6CF340}">
      <dgm:prSet/>
      <dgm:spPr/>
      <dgm:t>
        <a:bodyPr/>
        <a:lstStyle/>
        <a:p>
          <a:endParaRPr lang="en-US"/>
        </a:p>
      </dgm:t>
    </dgm:pt>
    <dgm:pt modelId="{AD9E1D56-A2C6-4733-832D-14A61901FD3C}" type="sibTrans" cxnId="{CC980E05-F3D5-4D6F-919B-C42B9A6CF340}">
      <dgm:prSet/>
      <dgm:spPr/>
      <dgm:t>
        <a:bodyPr/>
        <a:lstStyle/>
        <a:p>
          <a:endParaRPr lang="en-US"/>
        </a:p>
      </dgm:t>
    </dgm:pt>
    <dgm:pt modelId="{BD46A616-FE06-4A3D-99FC-10D536CE09F7}" type="pres">
      <dgm:prSet presAssocID="{0584504A-B45D-4249-B8A0-48EBD3348C86}" presName="vert0" presStyleCnt="0">
        <dgm:presLayoutVars>
          <dgm:dir/>
          <dgm:animOne val="branch"/>
          <dgm:animLvl val="lvl"/>
        </dgm:presLayoutVars>
      </dgm:prSet>
      <dgm:spPr/>
    </dgm:pt>
    <dgm:pt modelId="{7D6D0C13-D5EA-4806-B0E2-9A196C4B1A41}" type="pres">
      <dgm:prSet presAssocID="{99ECCAC0-A36A-45EB-85D3-80CD70269182}" presName="thickLine" presStyleLbl="alignNode1" presStyleIdx="0" presStyleCnt="4"/>
      <dgm:spPr/>
    </dgm:pt>
    <dgm:pt modelId="{D9D5364B-C73F-4409-9537-C5747FB1B15A}" type="pres">
      <dgm:prSet presAssocID="{99ECCAC0-A36A-45EB-85D3-80CD70269182}" presName="horz1" presStyleCnt="0"/>
      <dgm:spPr/>
    </dgm:pt>
    <dgm:pt modelId="{B754314C-DAE3-4ABB-812E-80A51EEBFF88}" type="pres">
      <dgm:prSet presAssocID="{99ECCAC0-A36A-45EB-85D3-80CD70269182}" presName="tx1" presStyleLbl="revTx" presStyleIdx="0" presStyleCnt="4"/>
      <dgm:spPr/>
    </dgm:pt>
    <dgm:pt modelId="{AFBF434A-4659-4554-A69D-6E51CF42D25D}" type="pres">
      <dgm:prSet presAssocID="{99ECCAC0-A36A-45EB-85D3-80CD70269182}" presName="vert1" presStyleCnt="0"/>
      <dgm:spPr/>
    </dgm:pt>
    <dgm:pt modelId="{66EB2F7D-A82F-42EC-8CFE-FDD23403EDB9}" type="pres">
      <dgm:prSet presAssocID="{4AF2933C-1F51-4E31-A8FE-6E45DFB77B77}" presName="thickLine" presStyleLbl="alignNode1" presStyleIdx="1" presStyleCnt="4"/>
      <dgm:spPr/>
    </dgm:pt>
    <dgm:pt modelId="{2293DEFB-D137-4856-AE65-6AFA8F679460}" type="pres">
      <dgm:prSet presAssocID="{4AF2933C-1F51-4E31-A8FE-6E45DFB77B77}" presName="horz1" presStyleCnt="0"/>
      <dgm:spPr/>
    </dgm:pt>
    <dgm:pt modelId="{27465684-E9C3-45CE-B55B-B1AC77875A86}" type="pres">
      <dgm:prSet presAssocID="{4AF2933C-1F51-4E31-A8FE-6E45DFB77B77}" presName="tx1" presStyleLbl="revTx" presStyleIdx="1" presStyleCnt="4"/>
      <dgm:spPr/>
    </dgm:pt>
    <dgm:pt modelId="{2D5CDF29-968B-4188-AA31-CA9B45AE7A49}" type="pres">
      <dgm:prSet presAssocID="{4AF2933C-1F51-4E31-A8FE-6E45DFB77B77}" presName="vert1" presStyleCnt="0"/>
      <dgm:spPr/>
    </dgm:pt>
    <dgm:pt modelId="{C0ECAECF-5831-4721-B1BC-4A803BF228DB}" type="pres">
      <dgm:prSet presAssocID="{E65D90A3-F25D-45C8-89EF-CFEA592C575F}" presName="thickLine" presStyleLbl="alignNode1" presStyleIdx="2" presStyleCnt="4"/>
      <dgm:spPr/>
    </dgm:pt>
    <dgm:pt modelId="{C02B6864-F92C-4625-AE00-C076DAC5AF3D}" type="pres">
      <dgm:prSet presAssocID="{E65D90A3-F25D-45C8-89EF-CFEA592C575F}" presName="horz1" presStyleCnt="0"/>
      <dgm:spPr/>
    </dgm:pt>
    <dgm:pt modelId="{69128293-4FE3-48C5-91B8-3EB6937B2CF7}" type="pres">
      <dgm:prSet presAssocID="{E65D90A3-F25D-45C8-89EF-CFEA592C575F}" presName="tx1" presStyleLbl="revTx" presStyleIdx="2" presStyleCnt="4"/>
      <dgm:spPr/>
    </dgm:pt>
    <dgm:pt modelId="{9584BF9F-FF02-45B8-B38D-AE2C5C3EC6AB}" type="pres">
      <dgm:prSet presAssocID="{E65D90A3-F25D-45C8-89EF-CFEA592C575F}" presName="vert1" presStyleCnt="0"/>
      <dgm:spPr/>
    </dgm:pt>
    <dgm:pt modelId="{D80887E8-49E3-4D42-A7B2-54ACBED96AD8}" type="pres">
      <dgm:prSet presAssocID="{DFED52A0-6F55-4E8B-A574-6A18B82ABC9A}" presName="thickLine" presStyleLbl="alignNode1" presStyleIdx="3" presStyleCnt="4"/>
      <dgm:spPr/>
    </dgm:pt>
    <dgm:pt modelId="{A8582A20-E5D2-4293-B907-D37ACD4BD2F6}" type="pres">
      <dgm:prSet presAssocID="{DFED52A0-6F55-4E8B-A574-6A18B82ABC9A}" presName="horz1" presStyleCnt="0"/>
      <dgm:spPr/>
    </dgm:pt>
    <dgm:pt modelId="{C6DB4778-999C-4CFD-9387-325B7F0CE506}" type="pres">
      <dgm:prSet presAssocID="{DFED52A0-6F55-4E8B-A574-6A18B82ABC9A}" presName="tx1" presStyleLbl="revTx" presStyleIdx="3" presStyleCnt="4"/>
      <dgm:spPr/>
    </dgm:pt>
    <dgm:pt modelId="{AAEA9644-BAAE-40AF-94BD-867A3E00A354}" type="pres">
      <dgm:prSet presAssocID="{DFED52A0-6F55-4E8B-A574-6A18B82ABC9A}" presName="vert1" presStyleCnt="0"/>
      <dgm:spPr/>
    </dgm:pt>
  </dgm:ptLst>
  <dgm:cxnLst>
    <dgm:cxn modelId="{CC980E05-F3D5-4D6F-919B-C42B9A6CF340}" srcId="{0584504A-B45D-4249-B8A0-48EBD3348C86}" destId="{DFED52A0-6F55-4E8B-A574-6A18B82ABC9A}" srcOrd="3" destOrd="0" parTransId="{E5BCE806-5D2E-4E8E-9086-41114ABC2276}" sibTransId="{AD9E1D56-A2C6-4733-832D-14A61901FD3C}"/>
    <dgm:cxn modelId="{551D354B-A32C-406B-A081-9EEB3218E695}" srcId="{0584504A-B45D-4249-B8A0-48EBD3348C86}" destId="{E65D90A3-F25D-45C8-89EF-CFEA592C575F}" srcOrd="2" destOrd="0" parTransId="{F5593868-535C-40C3-A604-D5003FBEE1AB}" sibTransId="{B05B4CCF-FA22-43E6-B55C-5A47052AA2AB}"/>
    <dgm:cxn modelId="{ED208154-2921-409F-BD88-1FF3598B9AB0}" type="presOf" srcId="{DFED52A0-6F55-4E8B-A574-6A18B82ABC9A}" destId="{C6DB4778-999C-4CFD-9387-325B7F0CE506}" srcOrd="0" destOrd="0" presId="urn:microsoft.com/office/officeart/2008/layout/LinedList"/>
    <dgm:cxn modelId="{EC406055-D841-441A-BDD1-11060B9DD50A}" srcId="{0584504A-B45D-4249-B8A0-48EBD3348C86}" destId="{4AF2933C-1F51-4E31-A8FE-6E45DFB77B77}" srcOrd="1" destOrd="0" parTransId="{C54ED280-ADEC-49B5-811D-ECA0474D8ADC}" sibTransId="{59C7BB8B-6F3A-46E8-A1E4-446DFB7E1A4D}"/>
    <dgm:cxn modelId="{912B3092-01B3-43F9-868C-7F62B6FA6F36}" type="presOf" srcId="{0584504A-B45D-4249-B8A0-48EBD3348C86}" destId="{BD46A616-FE06-4A3D-99FC-10D536CE09F7}" srcOrd="0" destOrd="0" presId="urn:microsoft.com/office/officeart/2008/layout/LinedList"/>
    <dgm:cxn modelId="{0AF0039E-61F2-423E-A30F-F2A8E2C93814}" type="presOf" srcId="{4AF2933C-1F51-4E31-A8FE-6E45DFB77B77}" destId="{27465684-E9C3-45CE-B55B-B1AC77875A86}" srcOrd="0" destOrd="0" presId="urn:microsoft.com/office/officeart/2008/layout/LinedList"/>
    <dgm:cxn modelId="{3A8272D8-37BD-4180-81D5-BCCA70D99D15}" type="presOf" srcId="{99ECCAC0-A36A-45EB-85D3-80CD70269182}" destId="{B754314C-DAE3-4ABB-812E-80A51EEBFF88}" srcOrd="0" destOrd="0" presId="urn:microsoft.com/office/officeart/2008/layout/LinedList"/>
    <dgm:cxn modelId="{B9C19AD8-E896-4F72-B038-ABE4C81DD503}" type="presOf" srcId="{E65D90A3-F25D-45C8-89EF-CFEA592C575F}" destId="{69128293-4FE3-48C5-91B8-3EB6937B2CF7}" srcOrd="0" destOrd="0" presId="urn:microsoft.com/office/officeart/2008/layout/LinedList"/>
    <dgm:cxn modelId="{A1BB57E5-9988-4996-9E2D-998F785F9F7D}" srcId="{0584504A-B45D-4249-B8A0-48EBD3348C86}" destId="{99ECCAC0-A36A-45EB-85D3-80CD70269182}" srcOrd="0" destOrd="0" parTransId="{8497875F-3E7E-4C14-82F9-EB48F75535F0}" sibTransId="{6F2E2A57-8C5F-4AB2-A90A-1DAAA7A157D9}"/>
    <dgm:cxn modelId="{44C7EE1F-02B2-4AED-A3A3-72558C177082}" type="presParOf" srcId="{BD46A616-FE06-4A3D-99FC-10D536CE09F7}" destId="{7D6D0C13-D5EA-4806-B0E2-9A196C4B1A41}" srcOrd="0" destOrd="0" presId="urn:microsoft.com/office/officeart/2008/layout/LinedList"/>
    <dgm:cxn modelId="{789E06F3-0000-497B-A4A7-63E0CB41C419}" type="presParOf" srcId="{BD46A616-FE06-4A3D-99FC-10D536CE09F7}" destId="{D9D5364B-C73F-4409-9537-C5747FB1B15A}" srcOrd="1" destOrd="0" presId="urn:microsoft.com/office/officeart/2008/layout/LinedList"/>
    <dgm:cxn modelId="{A5DBC659-A6BC-4310-B9F7-32824ACB7990}" type="presParOf" srcId="{D9D5364B-C73F-4409-9537-C5747FB1B15A}" destId="{B754314C-DAE3-4ABB-812E-80A51EEBFF88}" srcOrd="0" destOrd="0" presId="urn:microsoft.com/office/officeart/2008/layout/LinedList"/>
    <dgm:cxn modelId="{0BBB3EB9-FF40-424A-BE9C-4DEB494A9A43}" type="presParOf" srcId="{D9D5364B-C73F-4409-9537-C5747FB1B15A}" destId="{AFBF434A-4659-4554-A69D-6E51CF42D25D}" srcOrd="1" destOrd="0" presId="urn:microsoft.com/office/officeart/2008/layout/LinedList"/>
    <dgm:cxn modelId="{5C105D5B-C972-49B8-A4EE-0AC4416ADFE3}" type="presParOf" srcId="{BD46A616-FE06-4A3D-99FC-10D536CE09F7}" destId="{66EB2F7D-A82F-42EC-8CFE-FDD23403EDB9}" srcOrd="2" destOrd="0" presId="urn:microsoft.com/office/officeart/2008/layout/LinedList"/>
    <dgm:cxn modelId="{6C182A25-44FC-4EE1-9FAA-E6195BED649F}" type="presParOf" srcId="{BD46A616-FE06-4A3D-99FC-10D536CE09F7}" destId="{2293DEFB-D137-4856-AE65-6AFA8F679460}" srcOrd="3" destOrd="0" presId="urn:microsoft.com/office/officeart/2008/layout/LinedList"/>
    <dgm:cxn modelId="{100E7957-332E-41D3-97CF-C4A1A4EAA9C0}" type="presParOf" srcId="{2293DEFB-D137-4856-AE65-6AFA8F679460}" destId="{27465684-E9C3-45CE-B55B-B1AC77875A86}" srcOrd="0" destOrd="0" presId="urn:microsoft.com/office/officeart/2008/layout/LinedList"/>
    <dgm:cxn modelId="{19F433FA-A4E1-4EC3-990C-E49AF5006B68}" type="presParOf" srcId="{2293DEFB-D137-4856-AE65-6AFA8F679460}" destId="{2D5CDF29-968B-4188-AA31-CA9B45AE7A49}" srcOrd="1" destOrd="0" presId="urn:microsoft.com/office/officeart/2008/layout/LinedList"/>
    <dgm:cxn modelId="{7DEA5F1A-1E69-44DD-807F-ACD4183B3FA9}" type="presParOf" srcId="{BD46A616-FE06-4A3D-99FC-10D536CE09F7}" destId="{C0ECAECF-5831-4721-B1BC-4A803BF228DB}" srcOrd="4" destOrd="0" presId="urn:microsoft.com/office/officeart/2008/layout/LinedList"/>
    <dgm:cxn modelId="{A4B6DE39-C5ED-40F2-B442-0832F7549087}" type="presParOf" srcId="{BD46A616-FE06-4A3D-99FC-10D536CE09F7}" destId="{C02B6864-F92C-4625-AE00-C076DAC5AF3D}" srcOrd="5" destOrd="0" presId="urn:microsoft.com/office/officeart/2008/layout/LinedList"/>
    <dgm:cxn modelId="{F720EFB6-70A1-4DEE-882D-590021B25B34}" type="presParOf" srcId="{C02B6864-F92C-4625-AE00-C076DAC5AF3D}" destId="{69128293-4FE3-48C5-91B8-3EB6937B2CF7}" srcOrd="0" destOrd="0" presId="urn:microsoft.com/office/officeart/2008/layout/LinedList"/>
    <dgm:cxn modelId="{4A710FD7-8E18-4698-B85D-00CBD8D9E489}" type="presParOf" srcId="{C02B6864-F92C-4625-AE00-C076DAC5AF3D}" destId="{9584BF9F-FF02-45B8-B38D-AE2C5C3EC6AB}" srcOrd="1" destOrd="0" presId="urn:microsoft.com/office/officeart/2008/layout/LinedList"/>
    <dgm:cxn modelId="{5B611319-44B0-4EB4-ABB1-D73CBE3AB429}" type="presParOf" srcId="{BD46A616-FE06-4A3D-99FC-10D536CE09F7}" destId="{D80887E8-49E3-4D42-A7B2-54ACBED96AD8}" srcOrd="6" destOrd="0" presId="urn:microsoft.com/office/officeart/2008/layout/LinedList"/>
    <dgm:cxn modelId="{07E73337-9F32-47EB-B2E4-97C9ED77540A}" type="presParOf" srcId="{BD46A616-FE06-4A3D-99FC-10D536CE09F7}" destId="{A8582A20-E5D2-4293-B907-D37ACD4BD2F6}" srcOrd="7" destOrd="0" presId="urn:microsoft.com/office/officeart/2008/layout/LinedList"/>
    <dgm:cxn modelId="{98384D54-1CA0-4DF0-A1DA-445F8C021E89}" type="presParOf" srcId="{A8582A20-E5D2-4293-B907-D37ACD4BD2F6}" destId="{C6DB4778-999C-4CFD-9387-325B7F0CE506}" srcOrd="0" destOrd="0" presId="urn:microsoft.com/office/officeart/2008/layout/LinedList"/>
    <dgm:cxn modelId="{A16C4642-5C68-4773-AD78-029767398A8C}" type="presParOf" srcId="{A8582A20-E5D2-4293-B907-D37ACD4BD2F6}" destId="{AAEA9644-BAAE-40AF-94BD-867A3E00A3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6A5A96-14FA-41C8-A326-18E8F83275C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0865C33-164C-46C3-BDE0-0978CC53D366}">
      <dgm:prSet/>
      <dgm:spPr/>
      <dgm:t>
        <a:bodyPr/>
        <a:lstStyle/>
        <a:p>
          <a:r>
            <a:rPr lang="zh-CN"/>
            <a:t>气场融洽</a:t>
          </a:r>
          <a:endParaRPr lang="en-US"/>
        </a:p>
      </dgm:t>
    </dgm:pt>
    <dgm:pt modelId="{1287EAA4-351E-4FB4-9909-39B362FA609B}" type="parTrans" cxnId="{1B5B857F-8827-43A3-B395-8AA66D61E1FF}">
      <dgm:prSet/>
      <dgm:spPr/>
      <dgm:t>
        <a:bodyPr/>
        <a:lstStyle/>
        <a:p>
          <a:endParaRPr lang="en-US"/>
        </a:p>
      </dgm:t>
    </dgm:pt>
    <dgm:pt modelId="{8D0157F4-7CB6-4AC4-B270-8F8665F60EB8}" type="sibTrans" cxnId="{1B5B857F-8827-43A3-B395-8AA66D61E1FF}">
      <dgm:prSet/>
      <dgm:spPr/>
      <dgm:t>
        <a:bodyPr/>
        <a:lstStyle/>
        <a:p>
          <a:endParaRPr lang="en-US"/>
        </a:p>
      </dgm:t>
    </dgm:pt>
    <dgm:pt modelId="{1D2E6ABF-8391-4EB9-B39B-8CF13F84002F}">
      <dgm:prSet/>
      <dgm:spPr/>
      <dgm:t>
        <a:bodyPr/>
        <a:lstStyle/>
        <a:p>
          <a:r>
            <a:rPr lang="zh-CN"/>
            <a:t>趣味相投</a:t>
          </a:r>
          <a:endParaRPr lang="en-US"/>
        </a:p>
      </dgm:t>
    </dgm:pt>
    <dgm:pt modelId="{9A02B335-FA17-4B17-835F-0830F4C98DC8}" type="parTrans" cxnId="{A9230394-1532-4710-8252-C8CDA6A703BE}">
      <dgm:prSet/>
      <dgm:spPr/>
      <dgm:t>
        <a:bodyPr/>
        <a:lstStyle/>
        <a:p>
          <a:endParaRPr lang="en-US"/>
        </a:p>
      </dgm:t>
    </dgm:pt>
    <dgm:pt modelId="{A43BF308-18DB-44A1-A9C3-15C0FA879DC5}" type="sibTrans" cxnId="{A9230394-1532-4710-8252-C8CDA6A703BE}">
      <dgm:prSet/>
      <dgm:spPr/>
      <dgm:t>
        <a:bodyPr/>
        <a:lstStyle/>
        <a:p>
          <a:endParaRPr lang="en-US"/>
        </a:p>
      </dgm:t>
    </dgm:pt>
    <dgm:pt modelId="{2714F77D-4559-4A30-BC96-3CEAC718BF83}">
      <dgm:prSet/>
      <dgm:spPr/>
      <dgm:t>
        <a:bodyPr/>
        <a:lstStyle/>
        <a:p>
          <a:r>
            <a:rPr lang="zh-CN"/>
            <a:t>志同道合</a:t>
          </a:r>
          <a:endParaRPr lang="en-US"/>
        </a:p>
      </dgm:t>
    </dgm:pt>
    <dgm:pt modelId="{12649717-01A7-4290-B224-467E0968F714}" type="parTrans" cxnId="{449091CB-94D5-4BBF-BB9E-3595295EBC5E}">
      <dgm:prSet/>
      <dgm:spPr/>
      <dgm:t>
        <a:bodyPr/>
        <a:lstStyle/>
        <a:p>
          <a:endParaRPr lang="en-US"/>
        </a:p>
      </dgm:t>
    </dgm:pt>
    <dgm:pt modelId="{5F6480A8-86DD-499C-B562-600DF6AB4EE4}" type="sibTrans" cxnId="{449091CB-94D5-4BBF-BB9E-3595295EBC5E}">
      <dgm:prSet/>
      <dgm:spPr/>
      <dgm:t>
        <a:bodyPr/>
        <a:lstStyle/>
        <a:p>
          <a:endParaRPr lang="en-US"/>
        </a:p>
      </dgm:t>
    </dgm:pt>
    <dgm:pt modelId="{5329DA47-23FF-4339-8006-C6EC7624AF38}">
      <dgm:prSet/>
      <dgm:spPr/>
      <dgm:t>
        <a:bodyPr/>
        <a:lstStyle/>
        <a:p>
          <a:r>
            <a:rPr lang="zh-CN"/>
            <a:t>终是爱“我”</a:t>
          </a:r>
          <a:endParaRPr lang="en-US"/>
        </a:p>
      </dgm:t>
    </dgm:pt>
    <dgm:pt modelId="{1F650F51-5F7B-49DA-BBCB-ECCA5F0EBB25}" type="parTrans" cxnId="{2B1C67AB-9E50-40F8-8972-A19F0354F24A}">
      <dgm:prSet/>
      <dgm:spPr/>
      <dgm:t>
        <a:bodyPr/>
        <a:lstStyle/>
        <a:p>
          <a:endParaRPr lang="en-US"/>
        </a:p>
      </dgm:t>
    </dgm:pt>
    <dgm:pt modelId="{66D38EEC-45B7-4343-94B6-C3283E99B142}" type="sibTrans" cxnId="{2B1C67AB-9E50-40F8-8972-A19F0354F24A}">
      <dgm:prSet/>
      <dgm:spPr/>
      <dgm:t>
        <a:bodyPr/>
        <a:lstStyle/>
        <a:p>
          <a:endParaRPr lang="en-US"/>
        </a:p>
      </dgm:t>
    </dgm:pt>
    <dgm:pt modelId="{B0CCD313-B82F-468E-873A-929553DDA8BF}" type="pres">
      <dgm:prSet presAssocID="{646A5A96-14FA-41C8-A326-18E8F83275C2}" presName="vert0" presStyleCnt="0">
        <dgm:presLayoutVars>
          <dgm:dir/>
          <dgm:animOne val="branch"/>
          <dgm:animLvl val="lvl"/>
        </dgm:presLayoutVars>
      </dgm:prSet>
      <dgm:spPr/>
    </dgm:pt>
    <dgm:pt modelId="{C51285D9-6EB7-423E-A862-44F85810C7ED}" type="pres">
      <dgm:prSet presAssocID="{00865C33-164C-46C3-BDE0-0978CC53D366}" presName="thickLine" presStyleLbl="alignNode1" presStyleIdx="0" presStyleCnt="4"/>
      <dgm:spPr/>
    </dgm:pt>
    <dgm:pt modelId="{043504FC-7AD2-4375-B376-A7DB8D322801}" type="pres">
      <dgm:prSet presAssocID="{00865C33-164C-46C3-BDE0-0978CC53D366}" presName="horz1" presStyleCnt="0"/>
      <dgm:spPr/>
    </dgm:pt>
    <dgm:pt modelId="{087BB8FE-8535-42C0-8325-DEBBD26710B8}" type="pres">
      <dgm:prSet presAssocID="{00865C33-164C-46C3-BDE0-0978CC53D366}" presName="tx1" presStyleLbl="revTx" presStyleIdx="0" presStyleCnt="4"/>
      <dgm:spPr/>
    </dgm:pt>
    <dgm:pt modelId="{E6C56B39-D5D1-4712-B26B-A9A45E2C3F01}" type="pres">
      <dgm:prSet presAssocID="{00865C33-164C-46C3-BDE0-0978CC53D366}" presName="vert1" presStyleCnt="0"/>
      <dgm:spPr/>
    </dgm:pt>
    <dgm:pt modelId="{627C5205-92B8-4B5A-AD76-1CA2BA9F2F61}" type="pres">
      <dgm:prSet presAssocID="{1D2E6ABF-8391-4EB9-B39B-8CF13F84002F}" presName="thickLine" presStyleLbl="alignNode1" presStyleIdx="1" presStyleCnt="4"/>
      <dgm:spPr/>
    </dgm:pt>
    <dgm:pt modelId="{6F5BA014-5810-423A-AA97-B979D99074CD}" type="pres">
      <dgm:prSet presAssocID="{1D2E6ABF-8391-4EB9-B39B-8CF13F84002F}" presName="horz1" presStyleCnt="0"/>
      <dgm:spPr/>
    </dgm:pt>
    <dgm:pt modelId="{EB116741-E3FA-4B4F-A16C-DD3F804D7B5D}" type="pres">
      <dgm:prSet presAssocID="{1D2E6ABF-8391-4EB9-B39B-8CF13F84002F}" presName="tx1" presStyleLbl="revTx" presStyleIdx="1" presStyleCnt="4"/>
      <dgm:spPr/>
    </dgm:pt>
    <dgm:pt modelId="{FA06F006-2ABE-4FA4-AB30-5C1E914FEC3D}" type="pres">
      <dgm:prSet presAssocID="{1D2E6ABF-8391-4EB9-B39B-8CF13F84002F}" presName="vert1" presStyleCnt="0"/>
      <dgm:spPr/>
    </dgm:pt>
    <dgm:pt modelId="{988F03B9-458B-4EDD-B67D-FFD4D6D091B2}" type="pres">
      <dgm:prSet presAssocID="{2714F77D-4559-4A30-BC96-3CEAC718BF83}" presName="thickLine" presStyleLbl="alignNode1" presStyleIdx="2" presStyleCnt="4"/>
      <dgm:spPr/>
    </dgm:pt>
    <dgm:pt modelId="{0177C04D-EA70-469F-A99C-92949A5E31CA}" type="pres">
      <dgm:prSet presAssocID="{2714F77D-4559-4A30-BC96-3CEAC718BF83}" presName="horz1" presStyleCnt="0"/>
      <dgm:spPr/>
    </dgm:pt>
    <dgm:pt modelId="{1657CFCE-41AD-432B-8B2B-51D53C2CAF17}" type="pres">
      <dgm:prSet presAssocID="{2714F77D-4559-4A30-BC96-3CEAC718BF83}" presName="tx1" presStyleLbl="revTx" presStyleIdx="2" presStyleCnt="4"/>
      <dgm:spPr/>
    </dgm:pt>
    <dgm:pt modelId="{41F47364-36B0-4000-9BD9-B964ED53D364}" type="pres">
      <dgm:prSet presAssocID="{2714F77D-4559-4A30-BC96-3CEAC718BF83}" presName="vert1" presStyleCnt="0"/>
      <dgm:spPr/>
    </dgm:pt>
    <dgm:pt modelId="{535A8503-050C-4EF0-B885-50D15B185E4A}" type="pres">
      <dgm:prSet presAssocID="{5329DA47-23FF-4339-8006-C6EC7624AF38}" presName="thickLine" presStyleLbl="alignNode1" presStyleIdx="3" presStyleCnt="4"/>
      <dgm:spPr/>
    </dgm:pt>
    <dgm:pt modelId="{0B9A512A-5FD1-40B7-9E0C-FB0E2F28F2A7}" type="pres">
      <dgm:prSet presAssocID="{5329DA47-23FF-4339-8006-C6EC7624AF38}" presName="horz1" presStyleCnt="0"/>
      <dgm:spPr/>
    </dgm:pt>
    <dgm:pt modelId="{9C436A23-848D-4136-8A14-FD3D3ABA368B}" type="pres">
      <dgm:prSet presAssocID="{5329DA47-23FF-4339-8006-C6EC7624AF38}" presName="tx1" presStyleLbl="revTx" presStyleIdx="3" presStyleCnt="4"/>
      <dgm:spPr/>
    </dgm:pt>
    <dgm:pt modelId="{273B5192-22DD-4756-872D-161522570F4B}" type="pres">
      <dgm:prSet presAssocID="{5329DA47-23FF-4339-8006-C6EC7624AF38}" presName="vert1" presStyleCnt="0"/>
      <dgm:spPr/>
    </dgm:pt>
  </dgm:ptLst>
  <dgm:cxnLst>
    <dgm:cxn modelId="{28A88D28-753E-42EF-9FAC-30AA847F6C7E}" type="presOf" srcId="{00865C33-164C-46C3-BDE0-0978CC53D366}" destId="{087BB8FE-8535-42C0-8325-DEBBD26710B8}" srcOrd="0" destOrd="0" presId="urn:microsoft.com/office/officeart/2008/layout/LinedList"/>
    <dgm:cxn modelId="{AF9D9029-2391-46A3-A92B-47F7649CCE08}" type="presOf" srcId="{1D2E6ABF-8391-4EB9-B39B-8CF13F84002F}" destId="{EB116741-E3FA-4B4F-A16C-DD3F804D7B5D}" srcOrd="0" destOrd="0" presId="urn:microsoft.com/office/officeart/2008/layout/LinedList"/>
    <dgm:cxn modelId="{08C9E54B-5E86-47AF-BF25-A84EC64B44EF}" type="presOf" srcId="{2714F77D-4559-4A30-BC96-3CEAC718BF83}" destId="{1657CFCE-41AD-432B-8B2B-51D53C2CAF17}" srcOrd="0" destOrd="0" presId="urn:microsoft.com/office/officeart/2008/layout/LinedList"/>
    <dgm:cxn modelId="{1B5B857F-8827-43A3-B395-8AA66D61E1FF}" srcId="{646A5A96-14FA-41C8-A326-18E8F83275C2}" destId="{00865C33-164C-46C3-BDE0-0978CC53D366}" srcOrd="0" destOrd="0" parTransId="{1287EAA4-351E-4FB4-9909-39B362FA609B}" sibTransId="{8D0157F4-7CB6-4AC4-B270-8F8665F60EB8}"/>
    <dgm:cxn modelId="{A9230394-1532-4710-8252-C8CDA6A703BE}" srcId="{646A5A96-14FA-41C8-A326-18E8F83275C2}" destId="{1D2E6ABF-8391-4EB9-B39B-8CF13F84002F}" srcOrd="1" destOrd="0" parTransId="{9A02B335-FA17-4B17-835F-0830F4C98DC8}" sibTransId="{A43BF308-18DB-44A1-A9C3-15C0FA879DC5}"/>
    <dgm:cxn modelId="{ED7072A1-B7DC-4EEC-8AAA-63FA41F7BD1D}" type="presOf" srcId="{5329DA47-23FF-4339-8006-C6EC7624AF38}" destId="{9C436A23-848D-4136-8A14-FD3D3ABA368B}" srcOrd="0" destOrd="0" presId="urn:microsoft.com/office/officeart/2008/layout/LinedList"/>
    <dgm:cxn modelId="{2B1C67AB-9E50-40F8-8972-A19F0354F24A}" srcId="{646A5A96-14FA-41C8-A326-18E8F83275C2}" destId="{5329DA47-23FF-4339-8006-C6EC7624AF38}" srcOrd="3" destOrd="0" parTransId="{1F650F51-5F7B-49DA-BBCB-ECCA5F0EBB25}" sibTransId="{66D38EEC-45B7-4343-94B6-C3283E99B142}"/>
    <dgm:cxn modelId="{1E4042BC-676C-4ABE-83C5-F140FCF7B617}" type="presOf" srcId="{646A5A96-14FA-41C8-A326-18E8F83275C2}" destId="{B0CCD313-B82F-468E-873A-929553DDA8BF}" srcOrd="0" destOrd="0" presId="urn:microsoft.com/office/officeart/2008/layout/LinedList"/>
    <dgm:cxn modelId="{449091CB-94D5-4BBF-BB9E-3595295EBC5E}" srcId="{646A5A96-14FA-41C8-A326-18E8F83275C2}" destId="{2714F77D-4559-4A30-BC96-3CEAC718BF83}" srcOrd="2" destOrd="0" parTransId="{12649717-01A7-4290-B224-467E0968F714}" sibTransId="{5F6480A8-86DD-499C-B562-600DF6AB4EE4}"/>
    <dgm:cxn modelId="{1FCD8166-883C-42F7-981B-4A76588EBC6D}" type="presParOf" srcId="{B0CCD313-B82F-468E-873A-929553DDA8BF}" destId="{C51285D9-6EB7-423E-A862-44F85810C7ED}" srcOrd="0" destOrd="0" presId="urn:microsoft.com/office/officeart/2008/layout/LinedList"/>
    <dgm:cxn modelId="{247B709F-B79E-4ED3-B34D-92ED451759EE}" type="presParOf" srcId="{B0CCD313-B82F-468E-873A-929553DDA8BF}" destId="{043504FC-7AD2-4375-B376-A7DB8D322801}" srcOrd="1" destOrd="0" presId="urn:microsoft.com/office/officeart/2008/layout/LinedList"/>
    <dgm:cxn modelId="{73E51E4B-965E-4717-B3F5-A8880BAD3D0D}" type="presParOf" srcId="{043504FC-7AD2-4375-B376-A7DB8D322801}" destId="{087BB8FE-8535-42C0-8325-DEBBD26710B8}" srcOrd="0" destOrd="0" presId="urn:microsoft.com/office/officeart/2008/layout/LinedList"/>
    <dgm:cxn modelId="{7FD4D7FE-3049-471E-88AF-5AD8A60050F8}" type="presParOf" srcId="{043504FC-7AD2-4375-B376-A7DB8D322801}" destId="{E6C56B39-D5D1-4712-B26B-A9A45E2C3F01}" srcOrd="1" destOrd="0" presId="urn:microsoft.com/office/officeart/2008/layout/LinedList"/>
    <dgm:cxn modelId="{5595B9A7-A09E-4B3F-813A-0C16C44F8B62}" type="presParOf" srcId="{B0CCD313-B82F-468E-873A-929553DDA8BF}" destId="{627C5205-92B8-4B5A-AD76-1CA2BA9F2F61}" srcOrd="2" destOrd="0" presId="urn:microsoft.com/office/officeart/2008/layout/LinedList"/>
    <dgm:cxn modelId="{B1711719-6CF0-4EDA-B574-3A576F3154E7}" type="presParOf" srcId="{B0CCD313-B82F-468E-873A-929553DDA8BF}" destId="{6F5BA014-5810-423A-AA97-B979D99074CD}" srcOrd="3" destOrd="0" presId="urn:microsoft.com/office/officeart/2008/layout/LinedList"/>
    <dgm:cxn modelId="{902A6E2D-CB44-47B2-84CE-4DF9D4B159CA}" type="presParOf" srcId="{6F5BA014-5810-423A-AA97-B979D99074CD}" destId="{EB116741-E3FA-4B4F-A16C-DD3F804D7B5D}" srcOrd="0" destOrd="0" presId="urn:microsoft.com/office/officeart/2008/layout/LinedList"/>
    <dgm:cxn modelId="{08CEFA79-975B-4FC3-A95D-36D5271E9950}" type="presParOf" srcId="{6F5BA014-5810-423A-AA97-B979D99074CD}" destId="{FA06F006-2ABE-4FA4-AB30-5C1E914FEC3D}" srcOrd="1" destOrd="0" presId="urn:microsoft.com/office/officeart/2008/layout/LinedList"/>
    <dgm:cxn modelId="{A7032DEC-4B2C-4385-8DB9-BA8837233E26}" type="presParOf" srcId="{B0CCD313-B82F-468E-873A-929553DDA8BF}" destId="{988F03B9-458B-4EDD-B67D-FFD4D6D091B2}" srcOrd="4" destOrd="0" presId="urn:microsoft.com/office/officeart/2008/layout/LinedList"/>
    <dgm:cxn modelId="{57A39C58-59A0-4152-9B51-66564DA25EA9}" type="presParOf" srcId="{B0CCD313-B82F-468E-873A-929553DDA8BF}" destId="{0177C04D-EA70-469F-A99C-92949A5E31CA}" srcOrd="5" destOrd="0" presId="urn:microsoft.com/office/officeart/2008/layout/LinedList"/>
    <dgm:cxn modelId="{1C1B5F94-DFF6-4089-A977-C3858434F5C1}" type="presParOf" srcId="{0177C04D-EA70-469F-A99C-92949A5E31CA}" destId="{1657CFCE-41AD-432B-8B2B-51D53C2CAF17}" srcOrd="0" destOrd="0" presId="urn:microsoft.com/office/officeart/2008/layout/LinedList"/>
    <dgm:cxn modelId="{9EBBF7A7-9164-48A9-9C5B-92E1222935DE}" type="presParOf" srcId="{0177C04D-EA70-469F-A99C-92949A5E31CA}" destId="{41F47364-36B0-4000-9BD9-B964ED53D364}" srcOrd="1" destOrd="0" presId="urn:microsoft.com/office/officeart/2008/layout/LinedList"/>
    <dgm:cxn modelId="{C25E4959-5919-4CA1-A7D1-C80406B9B597}" type="presParOf" srcId="{B0CCD313-B82F-468E-873A-929553DDA8BF}" destId="{535A8503-050C-4EF0-B885-50D15B185E4A}" srcOrd="6" destOrd="0" presId="urn:microsoft.com/office/officeart/2008/layout/LinedList"/>
    <dgm:cxn modelId="{53DB8655-A1E4-46D1-8884-0B36C7AEC273}" type="presParOf" srcId="{B0CCD313-B82F-468E-873A-929553DDA8BF}" destId="{0B9A512A-5FD1-40B7-9E0C-FB0E2F28F2A7}" srcOrd="7" destOrd="0" presId="urn:microsoft.com/office/officeart/2008/layout/LinedList"/>
    <dgm:cxn modelId="{17CB4913-8CE5-4F09-BFC6-75FD95DAAF2A}" type="presParOf" srcId="{0B9A512A-5FD1-40B7-9E0C-FB0E2F28F2A7}" destId="{9C436A23-848D-4136-8A14-FD3D3ABA368B}" srcOrd="0" destOrd="0" presId="urn:microsoft.com/office/officeart/2008/layout/LinedList"/>
    <dgm:cxn modelId="{EF5C3E04-E42A-4BBF-AF63-961879ABE467}" type="presParOf" srcId="{0B9A512A-5FD1-40B7-9E0C-FB0E2F28F2A7}" destId="{273B5192-22DD-4756-872D-161522570F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18042CD-C9C6-4E3E-B683-DB6148F6F96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4D1C17-46A6-47CC-8AE9-745DA1BB8243}">
      <dgm:prSet/>
      <dgm:spPr/>
      <dgm:t>
        <a:bodyPr/>
        <a:lstStyle/>
        <a:p>
          <a:r>
            <a:rPr lang="zh-CN"/>
            <a:t>肩头负轭</a:t>
          </a:r>
          <a:endParaRPr lang="en-US"/>
        </a:p>
      </dgm:t>
    </dgm:pt>
    <dgm:pt modelId="{29FEB538-929C-4DC1-A9B2-620D7F948E01}" type="parTrans" cxnId="{7A4A2512-096C-4794-B81F-5907AB368A99}">
      <dgm:prSet/>
      <dgm:spPr/>
      <dgm:t>
        <a:bodyPr/>
        <a:lstStyle/>
        <a:p>
          <a:endParaRPr lang="en-US"/>
        </a:p>
      </dgm:t>
    </dgm:pt>
    <dgm:pt modelId="{FB965D82-0268-40C8-9BE0-5CF2D05788DD}" type="sibTrans" cxnId="{7A4A2512-096C-4794-B81F-5907AB368A99}">
      <dgm:prSet/>
      <dgm:spPr/>
      <dgm:t>
        <a:bodyPr/>
        <a:lstStyle/>
        <a:p>
          <a:endParaRPr lang="en-US"/>
        </a:p>
      </dgm:t>
    </dgm:pt>
    <dgm:pt modelId="{7F8A0C96-DC05-4310-ACF9-DC7635D1EF30}">
      <dgm:prSet/>
      <dgm:spPr/>
      <dgm:t>
        <a:bodyPr/>
        <a:lstStyle/>
        <a:p>
          <a:r>
            <a:rPr lang="zh-CN"/>
            <a:t>不冷不热</a:t>
          </a:r>
          <a:endParaRPr lang="en-US"/>
        </a:p>
      </dgm:t>
    </dgm:pt>
    <dgm:pt modelId="{A6A0787E-2A8D-46F1-A092-9F89A15F6AEA}" type="parTrans" cxnId="{066EA1CD-68EB-49E4-A95E-C14E7DC54F36}">
      <dgm:prSet/>
      <dgm:spPr/>
      <dgm:t>
        <a:bodyPr/>
        <a:lstStyle/>
        <a:p>
          <a:endParaRPr lang="en-US"/>
        </a:p>
      </dgm:t>
    </dgm:pt>
    <dgm:pt modelId="{28D39A44-F1B7-44F2-84E1-3485C2EE799D}" type="sibTrans" cxnId="{066EA1CD-68EB-49E4-A95E-C14E7DC54F36}">
      <dgm:prSet/>
      <dgm:spPr/>
      <dgm:t>
        <a:bodyPr/>
        <a:lstStyle/>
        <a:p>
          <a:endParaRPr lang="en-US"/>
        </a:p>
      </dgm:t>
    </dgm:pt>
    <dgm:pt modelId="{993C12D4-4D82-42F1-A93C-307BA8B1BB5B}">
      <dgm:prSet/>
      <dgm:spPr/>
      <dgm:t>
        <a:bodyPr/>
        <a:lstStyle/>
        <a:p>
          <a:r>
            <a:rPr lang="zh-CN"/>
            <a:t>置身事外</a:t>
          </a:r>
          <a:endParaRPr lang="en-US"/>
        </a:p>
      </dgm:t>
    </dgm:pt>
    <dgm:pt modelId="{7234C51C-6BE1-4C5D-A1B5-9632EC913FE8}" type="parTrans" cxnId="{CF477C4A-05E9-42CA-849E-EAABD04099F6}">
      <dgm:prSet/>
      <dgm:spPr/>
      <dgm:t>
        <a:bodyPr/>
        <a:lstStyle/>
        <a:p>
          <a:endParaRPr lang="en-US"/>
        </a:p>
      </dgm:t>
    </dgm:pt>
    <dgm:pt modelId="{C355EE2D-2266-403F-A98C-570FFE6AF371}" type="sibTrans" cxnId="{CF477C4A-05E9-42CA-849E-EAABD04099F6}">
      <dgm:prSet/>
      <dgm:spPr/>
      <dgm:t>
        <a:bodyPr/>
        <a:lstStyle/>
        <a:p>
          <a:endParaRPr lang="en-US"/>
        </a:p>
      </dgm:t>
    </dgm:pt>
    <dgm:pt modelId="{F64B22F3-2CF3-43E7-AF73-9931BE61602A}">
      <dgm:prSet/>
      <dgm:spPr/>
      <dgm:t>
        <a:bodyPr/>
        <a:lstStyle/>
        <a:p>
          <a:r>
            <a:rPr lang="zh-CN"/>
            <a:t>鸣锣响钵</a:t>
          </a:r>
          <a:endParaRPr lang="en-US"/>
        </a:p>
      </dgm:t>
    </dgm:pt>
    <dgm:pt modelId="{A8242861-3A91-4846-AF13-F1F6F9CA35DF}" type="parTrans" cxnId="{5E9A7B6A-D7D6-49D5-A640-61C026F4DF1A}">
      <dgm:prSet/>
      <dgm:spPr/>
      <dgm:t>
        <a:bodyPr/>
        <a:lstStyle/>
        <a:p>
          <a:endParaRPr lang="en-US"/>
        </a:p>
      </dgm:t>
    </dgm:pt>
    <dgm:pt modelId="{AC543881-8556-4561-902B-280FF486A812}" type="sibTrans" cxnId="{5E9A7B6A-D7D6-49D5-A640-61C026F4DF1A}">
      <dgm:prSet/>
      <dgm:spPr/>
      <dgm:t>
        <a:bodyPr/>
        <a:lstStyle/>
        <a:p>
          <a:endParaRPr lang="en-US"/>
        </a:p>
      </dgm:t>
    </dgm:pt>
    <dgm:pt modelId="{856F09A4-8F1B-4F3F-8698-96A8053C569D}" type="pres">
      <dgm:prSet presAssocID="{318042CD-C9C6-4E3E-B683-DB6148F6F96E}" presName="vert0" presStyleCnt="0">
        <dgm:presLayoutVars>
          <dgm:dir/>
          <dgm:animOne val="branch"/>
          <dgm:animLvl val="lvl"/>
        </dgm:presLayoutVars>
      </dgm:prSet>
      <dgm:spPr/>
    </dgm:pt>
    <dgm:pt modelId="{FF9EFD28-1780-4B4A-8963-33DFE4B3DC21}" type="pres">
      <dgm:prSet presAssocID="{A44D1C17-46A6-47CC-8AE9-745DA1BB8243}" presName="thickLine" presStyleLbl="alignNode1" presStyleIdx="0" presStyleCnt="4"/>
      <dgm:spPr/>
    </dgm:pt>
    <dgm:pt modelId="{7C11379F-FF54-41AC-BC4F-90FE7E149612}" type="pres">
      <dgm:prSet presAssocID="{A44D1C17-46A6-47CC-8AE9-745DA1BB8243}" presName="horz1" presStyleCnt="0"/>
      <dgm:spPr/>
    </dgm:pt>
    <dgm:pt modelId="{78D34D78-914D-4E64-BC40-67E859508A8A}" type="pres">
      <dgm:prSet presAssocID="{A44D1C17-46A6-47CC-8AE9-745DA1BB8243}" presName="tx1" presStyleLbl="revTx" presStyleIdx="0" presStyleCnt="4"/>
      <dgm:spPr/>
    </dgm:pt>
    <dgm:pt modelId="{C06B8932-9AB2-40C6-B84B-3CB01994777D}" type="pres">
      <dgm:prSet presAssocID="{A44D1C17-46A6-47CC-8AE9-745DA1BB8243}" presName="vert1" presStyleCnt="0"/>
      <dgm:spPr/>
    </dgm:pt>
    <dgm:pt modelId="{61FBD325-AEBF-40FE-80F5-9465A3BDD5C2}" type="pres">
      <dgm:prSet presAssocID="{7F8A0C96-DC05-4310-ACF9-DC7635D1EF30}" presName="thickLine" presStyleLbl="alignNode1" presStyleIdx="1" presStyleCnt="4"/>
      <dgm:spPr/>
    </dgm:pt>
    <dgm:pt modelId="{E7B36DCC-063B-478F-82A0-28AB51010823}" type="pres">
      <dgm:prSet presAssocID="{7F8A0C96-DC05-4310-ACF9-DC7635D1EF30}" presName="horz1" presStyleCnt="0"/>
      <dgm:spPr/>
    </dgm:pt>
    <dgm:pt modelId="{67752766-C5AB-4AFB-BC58-65145214C156}" type="pres">
      <dgm:prSet presAssocID="{7F8A0C96-DC05-4310-ACF9-DC7635D1EF30}" presName="tx1" presStyleLbl="revTx" presStyleIdx="1" presStyleCnt="4"/>
      <dgm:spPr/>
    </dgm:pt>
    <dgm:pt modelId="{3B1F8192-54EF-4FB8-940C-49917EE626DA}" type="pres">
      <dgm:prSet presAssocID="{7F8A0C96-DC05-4310-ACF9-DC7635D1EF30}" presName="vert1" presStyleCnt="0"/>
      <dgm:spPr/>
    </dgm:pt>
    <dgm:pt modelId="{BDF8CC68-6009-45A0-A9EC-836E04FF9FE7}" type="pres">
      <dgm:prSet presAssocID="{993C12D4-4D82-42F1-A93C-307BA8B1BB5B}" presName="thickLine" presStyleLbl="alignNode1" presStyleIdx="2" presStyleCnt="4"/>
      <dgm:spPr/>
    </dgm:pt>
    <dgm:pt modelId="{7008A95D-7958-42E3-AEC6-BF5F25DEE583}" type="pres">
      <dgm:prSet presAssocID="{993C12D4-4D82-42F1-A93C-307BA8B1BB5B}" presName="horz1" presStyleCnt="0"/>
      <dgm:spPr/>
    </dgm:pt>
    <dgm:pt modelId="{3F5E2F0B-E23E-48DD-B5A2-6DAF93E7C078}" type="pres">
      <dgm:prSet presAssocID="{993C12D4-4D82-42F1-A93C-307BA8B1BB5B}" presName="tx1" presStyleLbl="revTx" presStyleIdx="2" presStyleCnt="4"/>
      <dgm:spPr/>
    </dgm:pt>
    <dgm:pt modelId="{2B077AE2-7520-492F-ACB4-2FFC855A3FC0}" type="pres">
      <dgm:prSet presAssocID="{993C12D4-4D82-42F1-A93C-307BA8B1BB5B}" presName="vert1" presStyleCnt="0"/>
      <dgm:spPr/>
    </dgm:pt>
    <dgm:pt modelId="{0887315F-672F-4353-B545-9971C23D70B7}" type="pres">
      <dgm:prSet presAssocID="{F64B22F3-2CF3-43E7-AF73-9931BE61602A}" presName="thickLine" presStyleLbl="alignNode1" presStyleIdx="3" presStyleCnt="4"/>
      <dgm:spPr/>
    </dgm:pt>
    <dgm:pt modelId="{A95FBBF6-B980-4922-B0BE-D73ED784073D}" type="pres">
      <dgm:prSet presAssocID="{F64B22F3-2CF3-43E7-AF73-9931BE61602A}" presName="horz1" presStyleCnt="0"/>
      <dgm:spPr/>
    </dgm:pt>
    <dgm:pt modelId="{0898478F-526F-45C2-A6EA-6316E51CD837}" type="pres">
      <dgm:prSet presAssocID="{F64B22F3-2CF3-43E7-AF73-9931BE61602A}" presName="tx1" presStyleLbl="revTx" presStyleIdx="3" presStyleCnt="4"/>
      <dgm:spPr/>
    </dgm:pt>
    <dgm:pt modelId="{65A25EC1-4B33-442B-A3D5-80E69B38854B}" type="pres">
      <dgm:prSet presAssocID="{F64B22F3-2CF3-43E7-AF73-9931BE61602A}" presName="vert1" presStyleCnt="0"/>
      <dgm:spPr/>
    </dgm:pt>
  </dgm:ptLst>
  <dgm:cxnLst>
    <dgm:cxn modelId="{7A4A2512-096C-4794-B81F-5907AB368A99}" srcId="{318042CD-C9C6-4E3E-B683-DB6148F6F96E}" destId="{A44D1C17-46A6-47CC-8AE9-745DA1BB8243}" srcOrd="0" destOrd="0" parTransId="{29FEB538-929C-4DC1-A9B2-620D7F948E01}" sibTransId="{FB965D82-0268-40C8-9BE0-5CF2D05788DD}"/>
    <dgm:cxn modelId="{E288A513-0B74-41E0-9944-4703EE283C18}" type="presOf" srcId="{318042CD-C9C6-4E3E-B683-DB6148F6F96E}" destId="{856F09A4-8F1B-4F3F-8698-96A8053C569D}" srcOrd="0" destOrd="0" presId="urn:microsoft.com/office/officeart/2008/layout/LinedList"/>
    <dgm:cxn modelId="{E03E3E3B-ECB1-4FE2-B436-AA4D84107FB1}" type="presOf" srcId="{F64B22F3-2CF3-43E7-AF73-9931BE61602A}" destId="{0898478F-526F-45C2-A6EA-6316E51CD837}" srcOrd="0" destOrd="0" presId="urn:microsoft.com/office/officeart/2008/layout/LinedList"/>
    <dgm:cxn modelId="{66662B43-8D31-4932-BD95-81FB0983414B}" type="presOf" srcId="{7F8A0C96-DC05-4310-ACF9-DC7635D1EF30}" destId="{67752766-C5AB-4AFB-BC58-65145214C156}" srcOrd="0" destOrd="0" presId="urn:microsoft.com/office/officeart/2008/layout/LinedList"/>
    <dgm:cxn modelId="{CF477C4A-05E9-42CA-849E-EAABD04099F6}" srcId="{318042CD-C9C6-4E3E-B683-DB6148F6F96E}" destId="{993C12D4-4D82-42F1-A93C-307BA8B1BB5B}" srcOrd="2" destOrd="0" parTransId="{7234C51C-6BE1-4C5D-A1B5-9632EC913FE8}" sibTransId="{C355EE2D-2266-403F-A98C-570FFE6AF371}"/>
    <dgm:cxn modelId="{F2EAF451-E906-493A-9B4B-47790742C29B}" type="presOf" srcId="{993C12D4-4D82-42F1-A93C-307BA8B1BB5B}" destId="{3F5E2F0B-E23E-48DD-B5A2-6DAF93E7C078}" srcOrd="0" destOrd="0" presId="urn:microsoft.com/office/officeart/2008/layout/LinedList"/>
    <dgm:cxn modelId="{5E9A7B6A-D7D6-49D5-A640-61C026F4DF1A}" srcId="{318042CD-C9C6-4E3E-B683-DB6148F6F96E}" destId="{F64B22F3-2CF3-43E7-AF73-9931BE61602A}" srcOrd="3" destOrd="0" parTransId="{A8242861-3A91-4846-AF13-F1F6F9CA35DF}" sibTransId="{AC543881-8556-4561-902B-280FF486A812}"/>
    <dgm:cxn modelId="{066EA1CD-68EB-49E4-A95E-C14E7DC54F36}" srcId="{318042CD-C9C6-4E3E-B683-DB6148F6F96E}" destId="{7F8A0C96-DC05-4310-ACF9-DC7635D1EF30}" srcOrd="1" destOrd="0" parTransId="{A6A0787E-2A8D-46F1-A092-9F89A15F6AEA}" sibTransId="{28D39A44-F1B7-44F2-84E1-3485C2EE799D}"/>
    <dgm:cxn modelId="{FF2D95E6-B961-4597-936E-BF6CC8581551}" type="presOf" srcId="{A44D1C17-46A6-47CC-8AE9-745DA1BB8243}" destId="{78D34D78-914D-4E64-BC40-67E859508A8A}" srcOrd="0" destOrd="0" presId="urn:microsoft.com/office/officeart/2008/layout/LinedList"/>
    <dgm:cxn modelId="{55987724-FEAC-4AF5-BCF4-F38B41A67FD9}" type="presParOf" srcId="{856F09A4-8F1B-4F3F-8698-96A8053C569D}" destId="{FF9EFD28-1780-4B4A-8963-33DFE4B3DC21}" srcOrd="0" destOrd="0" presId="urn:microsoft.com/office/officeart/2008/layout/LinedList"/>
    <dgm:cxn modelId="{77413491-7DA5-4FCD-A736-9D579E21012F}" type="presParOf" srcId="{856F09A4-8F1B-4F3F-8698-96A8053C569D}" destId="{7C11379F-FF54-41AC-BC4F-90FE7E149612}" srcOrd="1" destOrd="0" presId="urn:microsoft.com/office/officeart/2008/layout/LinedList"/>
    <dgm:cxn modelId="{BD4A35AC-6198-4B04-AAE2-2744AEBAADA8}" type="presParOf" srcId="{7C11379F-FF54-41AC-BC4F-90FE7E149612}" destId="{78D34D78-914D-4E64-BC40-67E859508A8A}" srcOrd="0" destOrd="0" presId="urn:microsoft.com/office/officeart/2008/layout/LinedList"/>
    <dgm:cxn modelId="{B1D68355-0DC4-4C49-8A6A-90C116183B71}" type="presParOf" srcId="{7C11379F-FF54-41AC-BC4F-90FE7E149612}" destId="{C06B8932-9AB2-40C6-B84B-3CB01994777D}" srcOrd="1" destOrd="0" presId="urn:microsoft.com/office/officeart/2008/layout/LinedList"/>
    <dgm:cxn modelId="{067A741C-5D6A-44E2-9A29-05E76373A5F3}" type="presParOf" srcId="{856F09A4-8F1B-4F3F-8698-96A8053C569D}" destId="{61FBD325-AEBF-40FE-80F5-9465A3BDD5C2}" srcOrd="2" destOrd="0" presId="urn:microsoft.com/office/officeart/2008/layout/LinedList"/>
    <dgm:cxn modelId="{B892060D-5B05-4720-8896-8491B6CF3B9F}" type="presParOf" srcId="{856F09A4-8F1B-4F3F-8698-96A8053C569D}" destId="{E7B36DCC-063B-478F-82A0-28AB51010823}" srcOrd="3" destOrd="0" presId="urn:microsoft.com/office/officeart/2008/layout/LinedList"/>
    <dgm:cxn modelId="{F2EA901E-91D9-411A-BCE7-22B49F26D44C}" type="presParOf" srcId="{E7B36DCC-063B-478F-82A0-28AB51010823}" destId="{67752766-C5AB-4AFB-BC58-65145214C156}" srcOrd="0" destOrd="0" presId="urn:microsoft.com/office/officeart/2008/layout/LinedList"/>
    <dgm:cxn modelId="{404CE149-5608-48FE-89DE-09B4C17AC4A3}" type="presParOf" srcId="{E7B36DCC-063B-478F-82A0-28AB51010823}" destId="{3B1F8192-54EF-4FB8-940C-49917EE626DA}" srcOrd="1" destOrd="0" presId="urn:microsoft.com/office/officeart/2008/layout/LinedList"/>
    <dgm:cxn modelId="{F6C35863-7F9E-41B6-AA4A-2D7B2D87F877}" type="presParOf" srcId="{856F09A4-8F1B-4F3F-8698-96A8053C569D}" destId="{BDF8CC68-6009-45A0-A9EC-836E04FF9FE7}" srcOrd="4" destOrd="0" presId="urn:microsoft.com/office/officeart/2008/layout/LinedList"/>
    <dgm:cxn modelId="{3AAD692D-0B28-4BDC-9108-C999107C7B3F}" type="presParOf" srcId="{856F09A4-8F1B-4F3F-8698-96A8053C569D}" destId="{7008A95D-7958-42E3-AEC6-BF5F25DEE583}" srcOrd="5" destOrd="0" presId="urn:microsoft.com/office/officeart/2008/layout/LinedList"/>
    <dgm:cxn modelId="{D12B7B22-94DD-4893-A261-0A01A6BCAB62}" type="presParOf" srcId="{7008A95D-7958-42E3-AEC6-BF5F25DEE583}" destId="{3F5E2F0B-E23E-48DD-B5A2-6DAF93E7C078}" srcOrd="0" destOrd="0" presId="urn:microsoft.com/office/officeart/2008/layout/LinedList"/>
    <dgm:cxn modelId="{4E3DFB7B-4714-4244-A09B-071ACF88D233}" type="presParOf" srcId="{7008A95D-7958-42E3-AEC6-BF5F25DEE583}" destId="{2B077AE2-7520-492F-ACB4-2FFC855A3FC0}" srcOrd="1" destOrd="0" presId="urn:microsoft.com/office/officeart/2008/layout/LinedList"/>
    <dgm:cxn modelId="{3AC6BCD6-A0AD-4780-B38B-2FD42DE24215}" type="presParOf" srcId="{856F09A4-8F1B-4F3F-8698-96A8053C569D}" destId="{0887315F-672F-4353-B545-9971C23D70B7}" srcOrd="6" destOrd="0" presId="urn:microsoft.com/office/officeart/2008/layout/LinedList"/>
    <dgm:cxn modelId="{79B089F7-91B8-48E0-A7CC-ABC99E76C44A}" type="presParOf" srcId="{856F09A4-8F1B-4F3F-8698-96A8053C569D}" destId="{A95FBBF6-B980-4922-B0BE-D73ED784073D}" srcOrd="7" destOrd="0" presId="urn:microsoft.com/office/officeart/2008/layout/LinedList"/>
    <dgm:cxn modelId="{DA1FC9DB-42C8-4D80-85E2-C91599929FC5}" type="presParOf" srcId="{A95FBBF6-B980-4922-B0BE-D73ED784073D}" destId="{0898478F-526F-45C2-A6EA-6316E51CD837}" srcOrd="0" destOrd="0" presId="urn:microsoft.com/office/officeart/2008/layout/LinedList"/>
    <dgm:cxn modelId="{039E3E1E-FC4D-4CF9-A269-9F2EE708FDA5}" type="presParOf" srcId="{A95FBBF6-B980-4922-B0BE-D73ED784073D}" destId="{65A25EC1-4B33-442B-A3D5-80E69B3885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0905-6C8B-4740-9647-906EF0D6016B}">
      <dsp:nvSpPr>
        <dsp:cNvPr id="0" name=""/>
        <dsp:cNvSpPr/>
      </dsp:nvSpPr>
      <dsp:spPr>
        <a:xfrm>
          <a:off x="0" y="46020"/>
          <a:ext cx="6492875" cy="11583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400" kern="1200" dirty="0"/>
            <a:t>持守不移</a:t>
          </a:r>
          <a:endParaRPr lang="en-US" sz="4400" kern="1200" dirty="0"/>
        </a:p>
      </dsp:txBody>
      <dsp:txXfrm>
        <a:off x="56544" y="102564"/>
        <a:ext cx="6379787" cy="1045212"/>
      </dsp:txXfrm>
    </dsp:sp>
    <dsp:sp modelId="{EC7DB1A8-FC0D-4EE3-BE1E-63AB92140641}">
      <dsp:nvSpPr>
        <dsp:cNvPr id="0" name=""/>
        <dsp:cNvSpPr/>
      </dsp:nvSpPr>
      <dsp:spPr>
        <a:xfrm>
          <a:off x="0" y="1331040"/>
          <a:ext cx="6492875" cy="11583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400" kern="1200" dirty="0"/>
            <a:t>慈悯共情</a:t>
          </a:r>
          <a:endParaRPr lang="en-US" sz="4400" kern="1200" dirty="0"/>
        </a:p>
      </dsp:txBody>
      <dsp:txXfrm>
        <a:off x="56544" y="1387584"/>
        <a:ext cx="6379787" cy="1045212"/>
      </dsp:txXfrm>
    </dsp:sp>
    <dsp:sp modelId="{0C3D51A4-2462-4216-B5E5-A7CF5277537F}">
      <dsp:nvSpPr>
        <dsp:cNvPr id="0" name=""/>
        <dsp:cNvSpPr/>
      </dsp:nvSpPr>
      <dsp:spPr>
        <a:xfrm>
          <a:off x="0" y="2616060"/>
          <a:ext cx="6492875" cy="11583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400" kern="1200"/>
            <a:t>虚己坚韧</a:t>
          </a:r>
          <a:endParaRPr lang="en-US" sz="4400" kern="1200"/>
        </a:p>
      </dsp:txBody>
      <dsp:txXfrm>
        <a:off x="56544" y="2672604"/>
        <a:ext cx="6379787" cy="1045212"/>
      </dsp:txXfrm>
    </dsp:sp>
    <dsp:sp modelId="{7DBFB161-F3A4-47D5-94B1-A4C233AFF71F}">
      <dsp:nvSpPr>
        <dsp:cNvPr id="0" name=""/>
        <dsp:cNvSpPr/>
      </dsp:nvSpPr>
      <dsp:spPr>
        <a:xfrm>
          <a:off x="0" y="3901080"/>
          <a:ext cx="6492875" cy="11583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400" kern="1200"/>
            <a:t>神为定准</a:t>
          </a:r>
          <a:endParaRPr lang="en-US" sz="4400" kern="1200"/>
        </a:p>
      </dsp:txBody>
      <dsp:txXfrm>
        <a:off x="56544" y="3957624"/>
        <a:ext cx="6379787" cy="10452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16D8D-0CBB-4208-A09A-FA6336597E94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66674-81D3-4F62-A157-FD19E4440999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自我感动</a:t>
          </a:r>
          <a:endParaRPr lang="en-US" sz="5400" kern="1200"/>
        </a:p>
      </dsp:txBody>
      <dsp:txXfrm>
        <a:off x="0" y="0"/>
        <a:ext cx="6492875" cy="1276350"/>
      </dsp:txXfrm>
    </dsp:sp>
    <dsp:sp modelId="{18AA51EE-8A31-4A74-8059-17BB12BA86FF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CDDA8-0CFF-487A-9744-77A39C2D2556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却是无用</a:t>
          </a:r>
          <a:endParaRPr lang="en-US" sz="5400" kern="1200"/>
        </a:p>
      </dsp:txBody>
      <dsp:txXfrm>
        <a:off x="0" y="1276350"/>
        <a:ext cx="6492875" cy="1276350"/>
      </dsp:txXfrm>
    </dsp:sp>
    <dsp:sp modelId="{F88DB2CE-8F19-4DF4-BB16-71A04BA824A2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829A1-7B00-42BE-AE22-FFA1973FB67B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朝不知夕</a:t>
          </a:r>
          <a:endParaRPr lang="en-US" sz="5400" kern="1200"/>
        </a:p>
      </dsp:txBody>
      <dsp:txXfrm>
        <a:off x="0" y="2552700"/>
        <a:ext cx="6492875" cy="1276350"/>
      </dsp:txXfrm>
    </dsp:sp>
    <dsp:sp modelId="{E4FFB616-5CC2-478E-8598-AA309BD7BF47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18575-1404-4F87-A546-D3AF5B0F77B7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何去何从？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254A0-C053-43CA-B499-C6EF0BB8E3AA}">
      <dsp:nvSpPr>
        <dsp:cNvPr id="0" name=""/>
        <dsp:cNvSpPr/>
      </dsp:nvSpPr>
      <dsp:spPr>
        <a:xfrm>
          <a:off x="0" y="37243"/>
          <a:ext cx="6513603" cy="13425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全知</a:t>
          </a:r>
          <a:r>
            <a:rPr lang="zh-CN" sz="5100" kern="1200" dirty="0"/>
            <a:t>之爱</a:t>
          </a:r>
          <a:endParaRPr lang="en-US" sz="5100" kern="1200" dirty="0"/>
        </a:p>
      </dsp:txBody>
      <dsp:txXfrm>
        <a:off x="65539" y="102782"/>
        <a:ext cx="6382525" cy="1211496"/>
      </dsp:txXfrm>
    </dsp:sp>
    <dsp:sp modelId="{CAF3E226-CFB6-410A-9ED9-E1B02BE614AF}">
      <dsp:nvSpPr>
        <dsp:cNvPr id="0" name=""/>
        <dsp:cNvSpPr/>
      </dsp:nvSpPr>
      <dsp:spPr>
        <a:xfrm>
          <a:off x="0" y="1526698"/>
          <a:ext cx="6513603" cy="134257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大能</a:t>
          </a:r>
          <a:r>
            <a:rPr lang="zh-CN" sz="5100" kern="1200" dirty="0"/>
            <a:t>之爱</a:t>
          </a:r>
          <a:endParaRPr lang="en-US" sz="5100" kern="1200" dirty="0"/>
        </a:p>
      </dsp:txBody>
      <dsp:txXfrm>
        <a:off x="65539" y="1592237"/>
        <a:ext cx="6382525" cy="1211496"/>
      </dsp:txXfrm>
    </dsp:sp>
    <dsp:sp modelId="{FBE4244A-F262-4571-A7DC-294B1F66F600}">
      <dsp:nvSpPr>
        <dsp:cNvPr id="0" name=""/>
        <dsp:cNvSpPr/>
      </dsp:nvSpPr>
      <dsp:spPr>
        <a:xfrm>
          <a:off x="0" y="3016152"/>
          <a:ext cx="6513603" cy="134257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意志</a:t>
          </a:r>
          <a:r>
            <a:rPr lang="zh-CN" sz="5100" kern="1200" dirty="0"/>
            <a:t>之爱</a:t>
          </a:r>
          <a:endParaRPr lang="en-US" sz="5100" kern="1200" dirty="0"/>
        </a:p>
      </dsp:txBody>
      <dsp:txXfrm>
        <a:off x="65539" y="3081691"/>
        <a:ext cx="6382525" cy="1211496"/>
      </dsp:txXfrm>
    </dsp:sp>
    <dsp:sp modelId="{89D606A4-57FC-4A97-9AAC-5FAD13841714}">
      <dsp:nvSpPr>
        <dsp:cNvPr id="0" name=""/>
        <dsp:cNvSpPr/>
      </dsp:nvSpPr>
      <dsp:spPr>
        <a:xfrm>
          <a:off x="0" y="4505608"/>
          <a:ext cx="6513603" cy="13425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合一</a:t>
          </a:r>
          <a:r>
            <a:rPr lang="zh-CN" sz="5100" kern="1200" dirty="0"/>
            <a:t>之爱</a:t>
          </a:r>
          <a:endParaRPr lang="en-US" sz="5100" kern="1200" dirty="0"/>
        </a:p>
      </dsp:txBody>
      <dsp:txXfrm>
        <a:off x="65539" y="4571147"/>
        <a:ext cx="6382525" cy="12114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58063-407A-46A4-9AF5-AA771590ACAB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DD595-AEB9-4B25-8A66-69CA14BCA511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万事洞察</a:t>
          </a:r>
          <a:endParaRPr lang="en-US" sz="5400" kern="1200"/>
        </a:p>
      </dsp:txBody>
      <dsp:txXfrm>
        <a:off x="0" y="0"/>
        <a:ext cx="6492875" cy="1276350"/>
      </dsp:txXfrm>
    </dsp:sp>
    <dsp:sp modelId="{A62D3E60-0415-4810-BA7D-900096C19178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EEAA5-6F9D-40A3-8F28-0B0FEE4FE0BC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乃成良善</a:t>
          </a:r>
          <a:endParaRPr lang="en-US" sz="5400" kern="1200"/>
        </a:p>
      </dsp:txBody>
      <dsp:txXfrm>
        <a:off x="0" y="1276350"/>
        <a:ext cx="6492875" cy="1276350"/>
      </dsp:txXfrm>
    </dsp:sp>
    <dsp:sp modelId="{79EA855B-58C5-440B-B5CD-DC1EF884F005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1F9D4-6C62-4623-9F7D-CD2FB8FF7DEB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天父旨意</a:t>
          </a:r>
          <a:endParaRPr lang="en-US" sz="5400" kern="1200"/>
        </a:p>
      </dsp:txBody>
      <dsp:txXfrm>
        <a:off x="0" y="2552700"/>
        <a:ext cx="6492875" cy="1276350"/>
      </dsp:txXfrm>
    </dsp:sp>
    <dsp:sp modelId="{7173CCF5-71A0-4037-8D3F-8F26A2E60EB6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25F41-8766-4F55-A174-982470AD55AE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永恒为怀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9232C-EBB1-4310-8F64-0BCD50AD76B8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E4DE1-F489-4335-BF2F-0069D592D82E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自由之善</a:t>
          </a:r>
          <a:endParaRPr lang="en-US" sz="5400" kern="1200"/>
        </a:p>
      </dsp:txBody>
      <dsp:txXfrm>
        <a:off x="0" y="0"/>
        <a:ext cx="6492875" cy="1276350"/>
      </dsp:txXfrm>
    </dsp:sp>
    <dsp:sp modelId="{A26BA3E9-0831-4C78-94A7-6ABAA0A71C90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222A3-F105-4E62-A1E8-65E18C80B0A7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犯罪之险</a:t>
          </a:r>
          <a:endParaRPr lang="en-US" sz="5400" kern="1200"/>
        </a:p>
      </dsp:txBody>
      <dsp:txXfrm>
        <a:off x="0" y="1276350"/>
        <a:ext cx="6492875" cy="1276350"/>
      </dsp:txXfrm>
    </dsp:sp>
    <dsp:sp modelId="{F664BE98-DFB9-4E5B-AF6B-663394EFF370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8208E-3767-42E3-9EF1-E09C5F71EC55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两难之局</a:t>
          </a:r>
          <a:endParaRPr lang="en-US" sz="5400" kern="1200"/>
        </a:p>
      </dsp:txBody>
      <dsp:txXfrm>
        <a:off x="0" y="2552700"/>
        <a:ext cx="6492875" cy="1276350"/>
      </dsp:txXfrm>
    </dsp:sp>
    <dsp:sp modelId="{DAA9EA91-A153-4F29-9917-7200E9F75682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C48FC-E45F-4537-9D16-E0426B1FBF91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救恩成全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A27AA-53FC-4BFB-86F9-EFDF192964C8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00972-ED2C-43A0-872A-E7DFCF1C1337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无关接纳</a:t>
          </a:r>
          <a:endParaRPr lang="en-US" sz="5400" kern="1200"/>
        </a:p>
      </dsp:txBody>
      <dsp:txXfrm>
        <a:off x="0" y="0"/>
        <a:ext cx="6492875" cy="1276350"/>
      </dsp:txXfrm>
    </dsp:sp>
    <dsp:sp modelId="{D1BEB480-D6AE-4BB0-9A20-620D8894B385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AF695-7F4B-4C7D-A8A8-17BB3C7675FA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亦非喜悦</a:t>
          </a:r>
          <a:endParaRPr lang="en-US" sz="5400" kern="1200"/>
        </a:p>
      </dsp:txBody>
      <dsp:txXfrm>
        <a:off x="0" y="1276350"/>
        <a:ext cx="6492875" cy="1276350"/>
      </dsp:txXfrm>
    </dsp:sp>
    <dsp:sp modelId="{438F9047-553D-45B7-99CE-CA6C5A1B7380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C0233-CFB7-4C9D-AE75-9712F0FA2A2A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圣爱之举</a:t>
          </a:r>
          <a:endParaRPr lang="en-US" sz="5400" kern="1200"/>
        </a:p>
      </dsp:txBody>
      <dsp:txXfrm>
        <a:off x="0" y="2552700"/>
        <a:ext cx="6492875" cy="1276350"/>
      </dsp:txXfrm>
    </dsp:sp>
    <dsp:sp modelId="{F5EAFF2B-3BA4-4693-A87C-272A1B6C6AF3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89D7E-5146-45D5-9E95-E42A39203BB0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定意不变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4BA45-EA9B-4733-B668-1D768ED5E95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666D6-C129-4691-876C-F7A94E5D2C2D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一体互感</a:t>
          </a:r>
          <a:endParaRPr lang="en-US" sz="5400" kern="1200"/>
        </a:p>
      </dsp:txBody>
      <dsp:txXfrm>
        <a:off x="0" y="0"/>
        <a:ext cx="6492875" cy="1276350"/>
      </dsp:txXfrm>
    </dsp:sp>
    <dsp:sp modelId="{B1FA7F4D-AFCE-419A-8477-5BC14927B127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65882-84F9-4979-B54E-0659A5D1E212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SG" altLang="en-US" sz="5400" kern="1200" dirty="0"/>
            <a:t>与主有</a:t>
          </a:r>
          <a:r>
            <a:rPr lang="zh-CN" sz="5400" kern="1200" dirty="0"/>
            <a:t>份</a:t>
          </a:r>
          <a:endParaRPr lang="en-US" sz="5400" kern="1200" dirty="0"/>
        </a:p>
      </dsp:txBody>
      <dsp:txXfrm>
        <a:off x="0" y="1276350"/>
        <a:ext cx="6492875" cy="1276350"/>
      </dsp:txXfrm>
    </dsp:sp>
    <dsp:sp modelId="{3409DE47-A41C-4B17-9AA8-729B46D571EE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A97E6-90C4-4E84-8F06-6EBDB57F1255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同尊同荣</a:t>
          </a:r>
          <a:endParaRPr lang="en-US" sz="5400" kern="1200"/>
        </a:p>
      </dsp:txBody>
      <dsp:txXfrm>
        <a:off x="0" y="2552700"/>
        <a:ext cx="6492875" cy="1276350"/>
      </dsp:txXfrm>
    </dsp:sp>
    <dsp:sp modelId="{7D0F69C3-FCAF-40A7-BB83-D8815D86090F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C786C-4A6A-4778-B7D3-73009A00A5D4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众我难分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98C1B-4417-4234-B63A-BF830F0619E8}">
      <dsp:nvSpPr>
        <dsp:cNvPr id="0" name=""/>
        <dsp:cNvSpPr/>
      </dsp:nvSpPr>
      <dsp:spPr>
        <a:xfrm>
          <a:off x="0" y="633899"/>
          <a:ext cx="6492875" cy="180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853948" rIns="503919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sz="4100" kern="1200"/>
            <a:t>时空，</a:t>
          </a:r>
          <a:r>
            <a:rPr lang="zh-CN" altLang="en-US" sz="4100" kern="1200"/>
            <a:t>经济，健康</a:t>
          </a:r>
          <a:r>
            <a:rPr lang="en-US" altLang="zh-CN" sz="4100" kern="1200"/>
            <a:t>……</a:t>
          </a:r>
          <a:endParaRPr lang="en-US" sz="4100" kern="1200"/>
        </a:p>
      </dsp:txBody>
      <dsp:txXfrm>
        <a:off x="0" y="633899"/>
        <a:ext cx="6492875" cy="1808100"/>
      </dsp:txXfrm>
    </dsp:sp>
    <dsp:sp modelId="{45F02BFE-B24B-4E65-B16E-0C4CD2014814}">
      <dsp:nvSpPr>
        <dsp:cNvPr id="0" name=""/>
        <dsp:cNvSpPr/>
      </dsp:nvSpPr>
      <dsp:spPr>
        <a:xfrm>
          <a:off x="324643" y="28739"/>
          <a:ext cx="4545012" cy="121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100" kern="1200"/>
            <a:t>客观条件</a:t>
          </a:r>
          <a:endParaRPr lang="en-US" sz="4100" kern="1200"/>
        </a:p>
      </dsp:txBody>
      <dsp:txXfrm>
        <a:off x="383726" y="87822"/>
        <a:ext cx="4426846" cy="1092154"/>
      </dsp:txXfrm>
    </dsp:sp>
    <dsp:sp modelId="{FA35F73E-3FF0-4ECE-B036-B1563E6C08EE}">
      <dsp:nvSpPr>
        <dsp:cNvPr id="0" name=""/>
        <dsp:cNvSpPr/>
      </dsp:nvSpPr>
      <dsp:spPr>
        <a:xfrm>
          <a:off x="0" y="3268560"/>
          <a:ext cx="6492875" cy="180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853948" rIns="503919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sz="4100" kern="1200"/>
            <a:t>情感，认知</a:t>
          </a:r>
          <a:endParaRPr lang="en-US" sz="4100" kern="1200"/>
        </a:p>
      </dsp:txBody>
      <dsp:txXfrm>
        <a:off x="0" y="3268560"/>
        <a:ext cx="6492875" cy="1808100"/>
      </dsp:txXfrm>
    </dsp:sp>
    <dsp:sp modelId="{C9F450C5-2D76-4EA4-B841-DFDF529FBF05}">
      <dsp:nvSpPr>
        <dsp:cNvPr id="0" name=""/>
        <dsp:cNvSpPr/>
      </dsp:nvSpPr>
      <dsp:spPr>
        <a:xfrm>
          <a:off x="324643" y="2663400"/>
          <a:ext cx="4545012" cy="1210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100" kern="1200"/>
            <a:t>主观条件</a:t>
          </a:r>
          <a:endParaRPr lang="en-US" sz="4100" kern="1200"/>
        </a:p>
      </dsp:txBody>
      <dsp:txXfrm>
        <a:off x="383726" y="2722483"/>
        <a:ext cx="4426846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6C544-5277-4965-A942-DA1011E5D71F}">
      <dsp:nvSpPr>
        <dsp:cNvPr id="0" name=""/>
        <dsp:cNvSpPr/>
      </dsp:nvSpPr>
      <dsp:spPr>
        <a:xfrm>
          <a:off x="0" y="515999"/>
          <a:ext cx="6492875" cy="195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45668" rIns="503919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sz="3100" kern="1200"/>
            <a:t>理性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sz="3100" kern="1200"/>
            <a:t>感性</a:t>
          </a:r>
          <a:endParaRPr lang="en-US" sz="3100" kern="1200"/>
        </a:p>
      </dsp:txBody>
      <dsp:txXfrm>
        <a:off x="0" y="515999"/>
        <a:ext cx="6492875" cy="1953000"/>
      </dsp:txXfrm>
    </dsp:sp>
    <dsp:sp modelId="{A8F7BC7B-A34D-4681-A67D-99F5366D53AB}">
      <dsp:nvSpPr>
        <dsp:cNvPr id="0" name=""/>
        <dsp:cNvSpPr/>
      </dsp:nvSpPr>
      <dsp:spPr>
        <a:xfrm>
          <a:off x="324643" y="58439"/>
          <a:ext cx="4545012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/>
            <a:t>代入</a:t>
          </a:r>
          <a:endParaRPr lang="en-US" sz="3100" kern="1200"/>
        </a:p>
      </dsp:txBody>
      <dsp:txXfrm>
        <a:off x="369315" y="103111"/>
        <a:ext cx="4455668" cy="825776"/>
      </dsp:txXfrm>
    </dsp:sp>
    <dsp:sp modelId="{E8A2A7FF-E575-4484-B4BA-9A383106B28E}">
      <dsp:nvSpPr>
        <dsp:cNvPr id="0" name=""/>
        <dsp:cNvSpPr/>
      </dsp:nvSpPr>
      <dsp:spPr>
        <a:xfrm>
          <a:off x="0" y="3093960"/>
          <a:ext cx="6492875" cy="195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45668" rIns="503919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100" kern="1200" dirty="0"/>
            <a:t>温柔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100" kern="1200" dirty="0"/>
            <a:t>怜悯</a:t>
          </a:r>
          <a:endParaRPr lang="en-US" sz="3100" kern="1200" dirty="0"/>
        </a:p>
      </dsp:txBody>
      <dsp:txXfrm>
        <a:off x="0" y="3093960"/>
        <a:ext cx="6492875" cy="1953000"/>
      </dsp:txXfrm>
    </dsp:sp>
    <dsp:sp modelId="{680ABC11-1226-400F-B1AF-8C1ABEB6FD8D}">
      <dsp:nvSpPr>
        <dsp:cNvPr id="0" name=""/>
        <dsp:cNvSpPr/>
      </dsp:nvSpPr>
      <dsp:spPr>
        <a:xfrm>
          <a:off x="324643" y="2636400"/>
          <a:ext cx="4545012" cy="9151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100" kern="1200" dirty="0"/>
            <a:t>恩慈</a:t>
          </a:r>
          <a:endParaRPr lang="en-US" sz="3100" kern="1200" dirty="0"/>
        </a:p>
      </dsp:txBody>
      <dsp:txXfrm>
        <a:off x="369315" y="2681072"/>
        <a:ext cx="4455668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5D1F0-1D87-43C5-98AC-D79C364BC988}">
      <dsp:nvSpPr>
        <dsp:cNvPr id="0" name=""/>
        <dsp:cNvSpPr/>
      </dsp:nvSpPr>
      <dsp:spPr>
        <a:xfrm>
          <a:off x="0" y="906599"/>
          <a:ext cx="6492875" cy="148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0E0AA-78F1-4ECD-B9CD-9D708EBD9CE8}">
      <dsp:nvSpPr>
        <dsp:cNvPr id="0" name=""/>
        <dsp:cNvSpPr/>
      </dsp:nvSpPr>
      <dsp:spPr>
        <a:xfrm>
          <a:off x="324643" y="35759"/>
          <a:ext cx="4545012" cy="1741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kern="1200" dirty="0"/>
            <a:t>不求己益</a:t>
          </a:r>
          <a:endParaRPr lang="en-US" sz="5900" kern="1200" dirty="0"/>
        </a:p>
      </dsp:txBody>
      <dsp:txXfrm>
        <a:off x="409665" y="120781"/>
        <a:ext cx="4374968" cy="1571636"/>
      </dsp:txXfrm>
    </dsp:sp>
    <dsp:sp modelId="{40C1836B-9C9F-462E-8B65-4B0F94D1F14D}">
      <dsp:nvSpPr>
        <dsp:cNvPr id="0" name=""/>
        <dsp:cNvSpPr/>
      </dsp:nvSpPr>
      <dsp:spPr>
        <a:xfrm>
          <a:off x="0" y="3582840"/>
          <a:ext cx="6492875" cy="148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861298-F032-41D3-9952-65498779FF49}">
      <dsp:nvSpPr>
        <dsp:cNvPr id="0" name=""/>
        <dsp:cNvSpPr/>
      </dsp:nvSpPr>
      <dsp:spPr>
        <a:xfrm>
          <a:off x="324643" y="2712000"/>
          <a:ext cx="4545012" cy="17416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kern="1200"/>
            <a:t>谦卑承受</a:t>
          </a:r>
          <a:endParaRPr lang="en-US" sz="5900" kern="1200"/>
        </a:p>
      </dsp:txBody>
      <dsp:txXfrm>
        <a:off x="409665" y="2797022"/>
        <a:ext cx="4374968" cy="15716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52712-1C4D-4624-825A-65ED582EABBC}">
      <dsp:nvSpPr>
        <dsp:cNvPr id="0" name=""/>
        <dsp:cNvSpPr/>
      </dsp:nvSpPr>
      <dsp:spPr>
        <a:xfrm>
          <a:off x="0" y="906599"/>
          <a:ext cx="6492875" cy="148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D76F3B-306D-4431-AD9D-74C89DFF6AD9}">
      <dsp:nvSpPr>
        <dsp:cNvPr id="0" name=""/>
        <dsp:cNvSpPr/>
      </dsp:nvSpPr>
      <dsp:spPr>
        <a:xfrm>
          <a:off x="324643" y="35759"/>
          <a:ext cx="4545012" cy="1741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kern="1200"/>
            <a:t>唯神旨意</a:t>
          </a:r>
          <a:endParaRPr lang="en-US" sz="5900" kern="1200"/>
        </a:p>
      </dsp:txBody>
      <dsp:txXfrm>
        <a:off x="409665" y="120781"/>
        <a:ext cx="4374968" cy="1571636"/>
      </dsp:txXfrm>
    </dsp:sp>
    <dsp:sp modelId="{5CDE27A7-59F1-4347-B337-49A6435BD8AC}">
      <dsp:nvSpPr>
        <dsp:cNvPr id="0" name=""/>
        <dsp:cNvSpPr/>
      </dsp:nvSpPr>
      <dsp:spPr>
        <a:xfrm>
          <a:off x="0" y="3582840"/>
          <a:ext cx="6492875" cy="148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F72D3-5757-4DE0-AD80-E7C7397AC210}">
      <dsp:nvSpPr>
        <dsp:cNvPr id="0" name=""/>
        <dsp:cNvSpPr/>
      </dsp:nvSpPr>
      <dsp:spPr>
        <a:xfrm>
          <a:off x="324643" y="2712000"/>
          <a:ext cx="4545012" cy="17416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kern="1200"/>
            <a:t>唯神方式</a:t>
          </a:r>
          <a:endParaRPr lang="en-US" sz="5900" kern="1200"/>
        </a:p>
      </dsp:txBody>
      <dsp:txXfrm>
        <a:off x="409665" y="2797022"/>
        <a:ext cx="4374968" cy="1571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254A0-C053-43CA-B499-C6EF0BB8E3AA}">
      <dsp:nvSpPr>
        <dsp:cNvPr id="0" name=""/>
        <dsp:cNvSpPr/>
      </dsp:nvSpPr>
      <dsp:spPr>
        <a:xfrm>
          <a:off x="0" y="37243"/>
          <a:ext cx="6513603" cy="13425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100" kern="1200"/>
            <a:t>情欲之爱</a:t>
          </a:r>
          <a:endParaRPr lang="en-US" sz="5100" kern="1200"/>
        </a:p>
      </dsp:txBody>
      <dsp:txXfrm>
        <a:off x="65539" y="102782"/>
        <a:ext cx="6382525" cy="1211496"/>
      </dsp:txXfrm>
    </dsp:sp>
    <dsp:sp modelId="{CAF3E226-CFB6-410A-9ED9-E1B02BE614AF}">
      <dsp:nvSpPr>
        <dsp:cNvPr id="0" name=""/>
        <dsp:cNvSpPr/>
      </dsp:nvSpPr>
      <dsp:spPr>
        <a:xfrm>
          <a:off x="0" y="1526698"/>
          <a:ext cx="6513603" cy="134257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100" kern="1200"/>
            <a:t>同伴之爱</a:t>
          </a:r>
          <a:endParaRPr lang="en-US" sz="5100" kern="1200"/>
        </a:p>
      </dsp:txBody>
      <dsp:txXfrm>
        <a:off x="65539" y="1592237"/>
        <a:ext cx="6382525" cy="1211496"/>
      </dsp:txXfrm>
    </dsp:sp>
    <dsp:sp modelId="{FBE4244A-F262-4571-A7DC-294B1F66F600}">
      <dsp:nvSpPr>
        <dsp:cNvPr id="0" name=""/>
        <dsp:cNvSpPr/>
      </dsp:nvSpPr>
      <dsp:spPr>
        <a:xfrm>
          <a:off x="0" y="3016152"/>
          <a:ext cx="6513603" cy="134257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伦理</a:t>
          </a:r>
          <a:r>
            <a:rPr lang="zh-CN" sz="5100" kern="1200" dirty="0"/>
            <a:t>之爱</a:t>
          </a:r>
          <a:endParaRPr lang="en-US" sz="5100" kern="1200" dirty="0"/>
        </a:p>
      </dsp:txBody>
      <dsp:txXfrm>
        <a:off x="65539" y="3081691"/>
        <a:ext cx="6382525" cy="1211496"/>
      </dsp:txXfrm>
    </dsp:sp>
    <dsp:sp modelId="{89D606A4-57FC-4A97-9AAC-5FAD13841714}">
      <dsp:nvSpPr>
        <dsp:cNvPr id="0" name=""/>
        <dsp:cNvSpPr/>
      </dsp:nvSpPr>
      <dsp:spPr>
        <a:xfrm>
          <a:off x="0" y="4505608"/>
          <a:ext cx="6513603" cy="13425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100" kern="1200"/>
            <a:t>牺牲之爱</a:t>
          </a:r>
          <a:endParaRPr lang="en-US" sz="5100" kern="1200"/>
        </a:p>
      </dsp:txBody>
      <dsp:txXfrm>
        <a:off x="65539" y="4571147"/>
        <a:ext cx="6382525" cy="1211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D0C13-D5EA-4806-B0E2-9A196C4B1A41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4314C-DAE3-4ABB-812E-80A51EEBFF88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老我之欲</a:t>
          </a:r>
          <a:endParaRPr lang="en-US" sz="5400" kern="1200"/>
        </a:p>
      </dsp:txBody>
      <dsp:txXfrm>
        <a:off x="0" y="0"/>
        <a:ext cx="6492875" cy="1276350"/>
      </dsp:txXfrm>
    </dsp:sp>
    <dsp:sp modelId="{66EB2F7D-A82F-42EC-8CFE-FDD23403EDB9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65684-E9C3-45CE-B55B-B1AC77875A86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肉体本性</a:t>
          </a:r>
          <a:endParaRPr lang="en-US" sz="5400" kern="1200"/>
        </a:p>
      </dsp:txBody>
      <dsp:txXfrm>
        <a:off x="0" y="1276350"/>
        <a:ext cx="6492875" cy="1276350"/>
      </dsp:txXfrm>
    </dsp:sp>
    <dsp:sp modelId="{C0ECAECF-5831-4721-B1BC-4A803BF228DB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128293-4FE3-48C5-91B8-3EB6937B2CF7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奔向灭亡</a:t>
          </a:r>
          <a:endParaRPr lang="en-US" sz="5400" kern="1200"/>
        </a:p>
      </dsp:txBody>
      <dsp:txXfrm>
        <a:off x="0" y="2552700"/>
        <a:ext cx="6492875" cy="1276350"/>
      </dsp:txXfrm>
    </dsp:sp>
    <dsp:sp modelId="{D80887E8-49E3-4D42-A7B2-54ACBED96AD8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B4778-999C-4CFD-9387-325B7F0CE506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无益生命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285D9-6EB7-423E-A862-44F85810C7ED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BB8FE-8535-42C0-8325-DEBBD26710B8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气场融洽</a:t>
          </a:r>
          <a:endParaRPr lang="en-US" sz="5400" kern="1200"/>
        </a:p>
      </dsp:txBody>
      <dsp:txXfrm>
        <a:off x="0" y="0"/>
        <a:ext cx="6492875" cy="1276350"/>
      </dsp:txXfrm>
    </dsp:sp>
    <dsp:sp modelId="{627C5205-92B8-4B5A-AD76-1CA2BA9F2F61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16741-E3FA-4B4F-A16C-DD3F804D7B5D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趣味相投</a:t>
          </a:r>
          <a:endParaRPr lang="en-US" sz="5400" kern="1200"/>
        </a:p>
      </dsp:txBody>
      <dsp:txXfrm>
        <a:off x="0" y="1276350"/>
        <a:ext cx="6492875" cy="1276350"/>
      </dsp:txXfrm>
    </dsp:sp>
    <dsp:sp modelId="{988F03B9-458B-4EDD-B67D-FFD4D6D091B2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7CFCE-41AD-432B-8B2B-51D53C2CAF17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志同道合</a:t>
          </a:r>
          <a:endParaRPr lang="en-US" sz="5400" kern="1200"/>
        </a:p>
      </dsp:txBody>
      <dsp:txXfrm>
        <a:off x="0" y="2552700"/>
        <a:ext cx="6492875" cy="1276350"/>
      </dsp:txXfrm>
    </dsp:sp>
    <dsp:sp modelId="{535A8503-050C-4EF0-B885-50D15B185E4A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36A23-848D-4136-8A14-FD3D3ABA368B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终是爱“我”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EFD28-1780-4B4A-8963-33DFE4B3DC21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34D78-914D-4E64-BC40-67E859508A8A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肩头负轭</a:t>
          </a:r>
          <a:endParaRPr lang="en-US" sz="5400" kern="1200"/>
        </a:p>
      </dsp:txBody>
      <dsp:txXfrm>
        <a:off x="0" y="0"/>
        <a:ext cx="6492875" cy="1276350"/>
      </dsp:txXfrm>
    </dsp:sp>
    <dsp:sp modelId="{61FBD325-AEBF-40FE-80F5-9465A3BDD5C2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52766-C5AB-4AFB-BC58-65145214C156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不冷不热</a:t>
          </a:r>
          <a:endParaRPr lang="en-US" sz="5400" kern="1200"/>
        </a:p>
      </dsp:txBody>
      <dsp:txXfrm>
        <a:off x="0" y="1276350"/>
        <a:ext cx="6492875" cy="1276350"/>
      </dsp:txXfrm>
    </dsp:sp>
    <dsp:sp modelId="{BDF8CC68-6009-45A0-A9EC-836E04FF9FE7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E2F0B-E23E-48DD-B5A2-6DAF93E7C078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置身事外</a:t>
          </a:r>
          <a:endParaRPr lang="en-US" sz="5400" kern="1200"/>
        </a:p>
      </dsp:txBody>
      <dsp:txXfrm>
        <a:off x="0" y="2552700"/>
        <a:ext cx="6492875" cy="1276350"/>
      </dsp:txXfrm>
    </dsp:sp>
    <dsp:sp modelId="{0887315F-672F-4353-B545-9971C23D70B7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8478F-526F-45C2-A6EA-6316E51CD837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400" kern="1200"/>
            <a:t>鸣锣响钵</a:t>
          </a:r>
          <a:endParaRPr lang="en-US" sz="5400" kern="1200"/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1950FAC-8A9A-47CE-ABE9-50E1B6C35A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D899156-1C16-4A0B-B26C-7745AB0CEA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AFDE8-3406-46F0-8A4A-D7CE93546A51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A02A15A-81FD-4D1F-86CD-66F9282EB1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5A4772-3DB7-47BE-988B-9F512D7A9D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CF510-3D61-4A06-9CA0-1BFD7FA8F4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823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DFAD32-EB12-4A31-96CA-87305FF0D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F49797-42E9-415A-85B9-9C0F6A65F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647734-67AB-4686-940A-3B7E7626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B10CA8-960A-47A0-AD39-691FC2BE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DC03CC-CC91-47EF-A27F-85E57690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18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0FED80-D3C8-4533-B3C1-92AA35A7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6040EE-3781-49C9-AEE5-BE5765ADC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1EE4D2-9718-486F-B498-116FF536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F6E046-C857-451C-AB2E-BF7ABF90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8E4DFC-3EEF-4EE6-853B-08711201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4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1E2A03C-7116-46E6-946E-169C243B0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CEA40BC-70BD-4286-AE5D-57C8E2DCF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096101-1D8B-4C97-88D5-A82EEAB3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8922B2-1617-4B46-ABFE-B4323635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EAB2B5-FB4E-4D29-8E68-DFE0C8E5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59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3E816F-D984-4AB4-A0E4-95631ACF5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0631A8-C277-4A57-92D4-A9D55D556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5CBB80-1FA1-4253-BE1C-3F45BDB60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CAE26-BE93-41B7-A741-2B4946CC29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64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5765AD-EDBE-4B38-9D44-88A5E3556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389B4F-359D-4DFB-B599-BDBED65F5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4FC035-AE4E-44FA-8237-64342B20E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936FE-709B-442F-A351-40DF018DE2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662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C11D36-4F0E-43B7-B67F-6971569999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34168-8D33-4402-9F51-64264EDAD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93C03F-1CD5-46FA-BD06-465904C68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F5593-7026-4C36-A53D-9F4737E2260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916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3C692E-F49A-40B5-9334-F247D33DD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AAF1EE-B769-47D0-9CF3-C370B89AE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D42AB-4C0F-4B68-A680-E34085B0D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29049-8D43-4ED6-8044-EE77B2BE9E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1803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DE469B-5AE0-432C-B1AE-7737C21941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8A54F9-5260-4D3A-9FE4-BAEE04092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31E638-8190-4B3E-A109-4C3ACE42E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96522-DDBB-42A7-9D0D-D0BC328913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8684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8CAFF4-9590-410F-9FDA-9CCBAEF7C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7B4189-7FF3-40BD-9FE4-586AB8321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1AB8B3-D44D-4711-BE55-A6201B2CF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F8F4F-3EE6-4E13-A094-F03CECE539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9260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523A44-81F6-4199-8417-4F37802F3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4A588A-C65C-4122-8729-16E0A026B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714B4B-4521-46FF-8EDE-4DBB22615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2CE56-07FB-479D-B950-9B9E75EA68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151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0146F0-5F51-439E-BA85-F3D404688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771014-18B5-4BBC-A9F0-CF6A6B165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8A7FC2-5D6F-4F27-9C05-9B5BEF269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8B68E-200F-4203-8168-A18C9B7602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767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9EA733-F919-4B42-80E0-A0FDF30D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FC9470-48F8-4316-9606-33F6624CA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F31DC7-D7C4-456C-AA20-B53CE6D0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7283B1-DAE8-44B0-968F-6ADF9409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EC8706-F13D-40BA-9E7E-15D042D6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592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979184-75FC-4EDD-9603-7DDF88EC0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8A157C-D551-4B0C-91F1-EDED0A6AD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C2F26-E222-4D8E-9B58-F43DFAEDA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9B944-106D-4ADA-A1C2-95474C955C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655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7206CE-13B9-47FC-B17F-856E1E36F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9AC71A-6A6B-498C-8F35-C8CF30195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162A0C-8FED-4A14-A633-691D7C69D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04C5F-5B59-4CF6-9B61-1DE63E10B4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896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3BB8DB-B23C-4B54-AE6C-D690F8C07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D8D2A7-4E71-43E0-BE46-A85C603E1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5F64B-8D3E-4946-89D3-E5E288153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DAC8D-9471-4D71-861B-5677C8734A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50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FCA42-9FA4-40BD-9396-D9578554C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C7C49E-2FC1-4390-AABB-C37EAAB1C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1F6D45-D8DD-40A7-91ED-FC90C2E1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004003-94E8-410D-8CB7-3166CC28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92C4E4-41B1-4019-A09B-025DFB5F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12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79AC1F-A239-4C62-8B9F-6C764142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C47EC5-7B37-4F40-B0E2-C7F659CEC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8ED21E-C058-4DB5-B5F9-38D0EE1DB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1C5ADE-2FF5-407E-8857-5C30F59F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413A1E-4139-4F5C-BA6F-2AD123A9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ABA37-AB4D-4239-B70A-DBDAE5D3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60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178896-D5A0-4169-A3C1-4026E77B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286A75-E8FC-4344-91DF-215E8EC03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D7D168-B3F8-41DA-8617-18A5A5AB1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6725ED7-767F-45B7-AAD8-3E39DA0A9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200341A-741F-4770-A71C-BC9F9FAF6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44AF777-3ADD-4FD7-86ED-9ADF3814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D7C6B6-99B8-40C5-9128-45A1694D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188DEBF-2E84-4256-A2B9-5769C111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47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F9C8B-E015-47E0-9271-2C9EE0D2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75564BC-045B-44AE-87E8-0A2FBDD1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046CC15-52A5-41A7-83D4-F900BC1A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B1677F3-0B6F-4323-AC17-3F95BACB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24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0D6A5B8-C820-4EA3-9ED3-E4ECDDE2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DBEF47D-1E7D-419A-A316-753030F9D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A604D4-54CF-4C06-A955-E1A76B39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85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BA09F-E2E6-4F83-9F6C-80BA3C9A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AE3D40-D524-43E7-AB85-F7C13450D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019CB2B-86F7-48AE-A9F6-8C6111B14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8A615-4BD4-464E-A936-C285031A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33B609-9BD9-46EE-AB48-07E591BA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82475B-D4F8-4D03-861E-45BFF2ED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07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241ADF-7B66-4C4C-8934-E0A4BFDB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1765389-B528-48F8-BB54-75EDEE57D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979431-6401-4C6B-99F6-A0FEF162C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C8AEBD-E41E-4F7E-99F7-3777690D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E4A6FA-7988-4AE4-B7DB-09B51B37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CE6CEF-DB53-4B2D-950D-C7246CCD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19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3C9AF3F-3052-47AA-835F-AA267758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856192-AEC6-45DF-A953-76C93EC8E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4C686F-67A1-4C6D-814E-C9821A608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46B1-E91B-4FBD-B5C1-2C1B1F3E938A}" type="datetimeFigureOut">
              <a:rPr lang="zh-CN" altLang="en-US" smtClean="0"/>
              <a:t>2019/12/1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99ECF6-95D9-490B-9529-484090644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06973E-F540-4D27-B3A6-A5638F98C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1994-3251-424E-A1E9-032A10530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50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83F6A94-B383-46DA-9BD5-63B14C7FB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714780-FFA2-4353-99DC-C235BACE9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A5A5C5-4F57-4E55-9259-ACCC82F30D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08E59D1-8916-4300-82B4-6EAD2F1A7E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CD147C-E759-4EA9-B59E-97BEF05653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25F68A-BDBF-4377-B341-2873CD462D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072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E6233832-40C0-4E51-B2B0-9D0B25FC4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FFFFFF"/>
                </a:solidFill>
              </a:rPr>
              <a:t>活出圣爱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13A0D7-5E0D-4D3E-A6DE-3F4CF2571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FFFFFF"/>
                </a:solidFill>
              </a:rPr>
              <a:t>彩虹之家基督教会</a:t>
            </a:r>
          </a:p>
        </p:txBody>
      </p:sp>
    </p:spTree>
    <p:extLst>
      <p:ext uri="{BB962C8B-B14F-4D97-AF65-F5344CB8AC3E}">
        <p14:creationId xmlns:p14="http://schemas.microsoft.com/office/powerpoint/2010/main" val="134279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EEEB2E4D-A4F8-4F80-87D3-DAD3639B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虚己坚韧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BF0892DF-ECEA-4025-AF28-30EE3015C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5995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945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41297D3C-A33F-432A-877E-9B42DEA7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犹</a:t>
            </a:r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1:9】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天使长米迦勒为摩西的尸首与魔鬼争辩的时候，尚且不敢用毁谤的话罪责他，只说：“主责备你吧！”</a:t>
            </a:r>
          </a:p>
        </p:txBody>
      </p:sp>
    </p:spTree>
    <p:extLst>
      <p:ext uri="{BB962C8B-B14F-4D97-AF65-F5344CB8AC3E}">
        <p14:creationId xmlns:p14="http://schemas.microsoft.com/office/powerpoint/2010/main" val="1301831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C9F8BAAB-ABCB-4F63-BE18-57600A8B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神为定准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6138ADD5-CC1F-4069-AF03-B885154DDA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4936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77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D66ED5E-B4B8-4521-A19A-F5D79B6E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CN" alt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人之爱</a:t>
            </a:r>
          </a:p>
        </p:txBody>
      </p:sp>
      <p:cxnSp>
        <p:nvCxnSpPr>
          <p:cNvPr id="18" name="Straight Connector 2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内容占位符 7">
            <a:extLst>
              <a:ext uri="{FF2B5EF4-FFF2-40B4-BE49-F238E27FC236}">
                <a16:creationId xmlns:a16="http://schemas.microsoft.com/office/drawing/2014/main" id="{FD7BB101-8CB2-40D9-BDF1-89BE9042B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0569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7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7063B81-9A38-4987-8A97-1ECCE4B1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人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情欲之爱</a:t>
            </a:r>
          </a:p>
        </p:txBody>
      </p:sp>
      <p:graphicFrame>
        <p:nvGraphicFramePr>
          <p:cNvPr id="7" name="内容占位符 4">
            <a:extLst>
              <a:ext uri="{FF2B5EF4-FFF2-40B4-BE49-F238E27FC236}">
                <a16:creationId xmlns:a16="http://schemas.microsoft.com/office/drawing/2014/main" id="{6DD21499-E9C6-4BD8-B45C-F072472CC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8187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21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人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同伴之爱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52DC6CC5-9826-4D03-B1F7-B4ABA7A81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05822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0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人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伦理之爱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0F1EEE9E-3979-41DC-B094-7CCC1EB12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4965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111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</a:rPr>
              <a:t>人</a:t>
            </a:r>
            <a:r>
              <a:rPr lang="en-US" altLang="zh-CN" sz="4000" dirty="0">
                <a:solidFill>
                  <a:srgbClr val="FFFFFF"/>
                </a:solidFill>
              </a:rPr>
              <a:t>——</a:t>
            </a:r>
            <a:r>
              <a:rPr lang="zh-CN" altLang="en-US" sz="4000" dirty="0">
                <a:solidFill>
                  <a:srgbClr val="FFFFFF"/>
                </a:solidFill>
              </a:rPr>
              <a:t>牺牲之爱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D46B341A-34EF-40C7-A251-8AD8C73ED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59965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510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D66ED5E-B4B8-4521-A19A-F5D79B6E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CN" altLang="en-US" sz="4800" dirty="0">
                <a:solidFill>
                  <a:srgbClr val="FFFFFF"/>
                </a:solidFill>
              </a:rPr>
              <a:t>神</a:t>
            </a:r>
            <a:r>
              <a:rPr lang="zh-CN" alt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之爱</a:t>
            </a:r>
          </a:p>
        </p:txBody>
      </p:sp>
      <p:cxnSp>
        <p:nvCxnSpPr>
          <p:cNvPr id="18" name="Straight Connector 2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内容占位符 7">
            <a:extLst>
              <a:ext uri="{FF2B5EF4-FFF2-40B4-BE49-F238E27FC236}">
                <a16:creationId xmlns:a16="http://schemas.microsoft.com/office/drawing/2014/main" id="{FD7BB101-8CB2-40D9-BDF1-89BE9042B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94349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684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2E8863D-6BE3-4823-B15E-E2BBC052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林前</a:t>
            </a:r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2:9】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如经上所记：“神为爱他的人所预备的，是眼睛未曾看见，耳朵未曾听见，人心也未曾想到的。”</a:t>
            </a:r>
          </a:p>
        </p:txBody>
      </p:sp>
    </p:spTree>
    <p:extLst>
      <p:ext uri="{BB962C8B-B14F-4D97-AF65-F5344CB8AC3E}">
        <p14:creationId xmlns:p14="http://schemas.microsoft.com/office/powerpoint/2010/main" val="1365125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C6FB8C82-BB17-4A04-9802-F73B456A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约</a:t>
            </a:r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13:35】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你们若有彼此相爱的心，众人因此就认出你们是我的门徒了。”</a:t>
            </a:r>
          </a:p>
        </p:txBody>
      </p:sp>
    </p:spTree>
    <p:extLst>
      <p:ext uri="{BB962C8B-B14F-4D97-AF65-F5344CB8AC3E}">
        <p14:creationId xmlns:p14="http://schemas.microsoft.com/office/powerpoint/2010/main" val="3670784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神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全知之爱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A7A7EE03-1C97-464E-98D6-D9506685F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05167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466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0DCFA478-9932-47B4-9E45-3CEAAE7C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>
                <a:solidFill>
                  <a:schemeClr val="bg1">
                    <a:lumMod val="95000"/>
                    <a:lumOff val="5000"/>
                  </a:schemeClr>
                </a:solidFill>
              </a:rPr>
              <a:t>【</a:t>
            </a:r>
            <a:r>
              <a:rPr lang="zh-CN" alt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弗</a:t>
            </a:r>
            <a:r>
              <a:rPr lang="en-US" altLang="zh-CN" sz="5400">
                <a:solidFill>
                  <a:schemeClr val="bg1">
                    <a:lumMod val="95000"/>
                    <a:lumOff val="5000"/>
                  </a:schemeClr>
                </a:solidFill>
              </a:rPr>
              <a:t>1:4】</a:t>
            </a:r>
            <a:r>
              <a:rPr lang="zh-CN" alt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就如神从创立世界以前，在基督里拣选了我们，使我们在他面前成为圣洁，无有瑕疵。</a:t>
            </a:r>
          </a:p>
        </p:txBody>
      </p:sp>
    </p:spTree>
    <p:extLst>
      <p:ext uri="{BB962C8B-B14F-4D97-AF65-F5344CB8AC3E}">
        <p14:creationId xmlns:p14="http://schemas.microsoft.com/office/powerpoint/2010/main" val="4215950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神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大能之爱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9BD135EF-3313-41DF-BABD-40402A58F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11467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390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C21B4722-579D-4F32-85F9-2D8CAC64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US" altLang="zh-CN" sz="4600">
                <a:solidFill>
                  <a:schemeClr val="bg1">
                    <a:lumMod val="95000"/>
                    <a:lumOff val="5000"/>
                  </a:schemeClr>
                </a:solidFill>
              </a:rPr>
              <a:t>【</a:t>
            </a:r>
            <a:r>
              <a:rPr lang="zh-CN" altLang="en-US" sz="4600">
                <a:solidFill>
                  <a:schemeClr val="bg1">
                    <a:lumMod val="95000"/>
                    <a:lumOff val="5000"/>
                  </a:schemeClr>
                </a:solidFill>
              </a:rPr>
              <a:t>何</a:t>
            </a:r>
            <a:r>
              <a:rPr lang="en-US" altLang="zh-CN" sz="4600">
                <a:solidFill>
                  <a:schemeClr val="bg1">
                    <a:lumMod val="95000"/>
                    <a:lumOff val="5000"/>
                  </a:schemeClr>
                </a:solidFill>
              </a:rPr>
              <a:t>3:1】</a:t>
            </a:r>
            <a:r>
              <a:rPr lang="zh-CN" altLang="en-US" sz="4600">
                <a:solidFill>
                  <a:schemeClr val="bg1">
                    <a:lumMod val="95000"/>
                    <a:lumOff val="5000"/>
                  </a:schemeClr>
                </a:solidFill>
              </a:rPr>
              <a:t>耶和华对我说：“你再去爱一个淫妇，就是她情人所爱的；好像以色列人，虽然偏向别神，喜爱葡萄饼，耶和华还是爱他们。”</a:t>
            </a:r>
          </a:p>
        </p:txBody>
      </p:sp>
    </p:spTree>
    <p:extLst>
      <p:ext uri="{BB962C8B-B14F-4D97-AF65-F5344CB8AC3E}">
        <p14:creationId xmlns:p14="http://schemas.microsoft.com/office/powerpoint/2010/main" val="1873590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神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意志之爱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F37EEB03-32D1-4364-987E-E8C26ABFB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92749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570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4CFC0C4-38D9-47F2-BF0C-BBFB2F932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US" altLang="zh-CN" sz="3400">
                <a:solidFill>
                  <a:schemeClr val="bg1">
                    <a:lumMod val="95000"/>
                    <a:lumOff val="5000"/>
                  </a:schemeClr>
                </a:solidFill>
              </a:rPr>
              <a:t>【</a:t>
            </a:r>
            <a:r>
              <a:rPr lang="zh-CN" altLang="en-US" sz="3400">
                <a:solidFill>
                  <a:schemeClr val="bg1">
                    <a:lumMod val="95000"/>
                    <a:lumOff val="5000"/>
                  </a:schemeClr>
                </a:solidFill>
              </a:rPr>
              <a:t>弗</a:t>
            </a:r>
            <a:r>
              <a:rPr lang="en-US" altLang="zh-CN" sz="3400">
                <a:solidFill>
                  <a:schemeClr val="bg1">
                    <a:lumMod val="95000"/>
                    <a:lumOff val="5000"/>
                  </a:schemeClr>
                </a:solidFill>
              </a:rPr>
              <a:t>4:2-6】</a:t>
            </a:r>
            <a:r>
              <a:rPr lang="zh-CN" altLang="en-US" sz="3400">
                <a:solidFill>
                  <a:schemeClr val="bg1">
                    <a:lumMod val="95000"/>
                    <a:lumOff val="5000"/>
                  </a:schemeClr>
                </a:solidFill>
              </a:rPr>
              <a:t>凡事谦虚、温柔、忍耐，用爱心互相宽容，用和平彼此联络，竭力保守圣灵所赐合而为一的心。身体只有一个，圣灵只有一个，正如你们蒙召，同有一个指望；一主，一信，一洗，一神，就是众人的父，超乎众人之上，贯乎众人之中，也住在众人之内。</a:t>
            </a:r>
          </a:p>
        </p:txBody>
      </p:sp>
    </p:spTree>
    <p:extLst>
      <p:ext uri="{BB962C8B-B14F-4D97-AF65-F5344CB8AC3E}">
        <p14:creationId xmlns:p14="http://schemas.microsoft.com/office/powerpoint/2010/main" val="1381515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0F68441-AB0C-43A5-95F7-85A9C4B2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神</a:t>
            </a:r>
            <a:r>
              <a:rPr lang="en-US" altLang="zh-CN" sz="4000">
                <a:solidFill>
                  <a:srgbClr val="FFFFFF"/>
                </a:solidFill>
              </a:rPr>
              <a:t>——</a:t>
            </a:r>
            <a:r>
              <a:rPr lang="zh-CN" altLang="en-US" sz="4000">
                <a:solidFill>
                  <a:srgbClr val="FFFFFF"/>
                </a:solidFill>
              </a:rPr>
              <a:t>合一之爱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3176C0A7-C5D9-4CC2-9B68-16B47A911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74405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8906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1C6CA7F2-C8E3-4198-8DA6-A46D74D9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太</a:t>
            </a:r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11:30】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因为我的轭是容易的，我的担子是轻省的。”</a:t>
            </a:r>
          </a:p>
        </p:txBody>
      </p:sp>
    </p:spTree>
    <p:extLst>
      <p:ext uri="{BB962C8B-B14F-4D97-AF65-F5344CB8AC3E}">
        <p14:creationId xmlns:p14="http://schemas.microsoft.com/office/powerpoint/2010/main" val="1420029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05e8ef0d7132e61289bb67b91c946fb4">
            <a:extLst>
              <a:ext uri="{FF2B5EF4-FFF2-40B4-BE49-F238E27FC236}">
                <a16:creationId xmlns:a16="http://schemas.microsoft.com/office/drawing/2014/main" id="{CD26F112-88C3-4A45-9D75-AA756D1E1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9085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8" name="Text Box 4">
            <a:extLst>
              <a:ext uri="{FF2B5EF4-FFF2-40B4-BE49-F238E27FC236}">
                <a16:creationId xmlns:a16="http://schemas.microsoft.com/office/drawing/2014/main" id="{8B84341A-FAB7-46AE-B3C6-8CD2E5F02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738" y="554038"/>
            <a:ext cx="359410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881063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40335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925638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447925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kumimoji="0"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有一回耶稣在一个城里，有人满身长了大麻疯，看见他，就俯伏在地，求他说：「主若肯，必能叫我洁净了。」</a:t>
            </a: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kumimoji="0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耶稣伸手摸他</a:t>
            </a:r>
            <a:r>
              <a:rPr kumimoji="0"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，说：「我肯，你洁净了吧！」大麻疯立刻就离了他的身。</a:t>
            </a:r>
            <a:r>
              <a:rPr kumimoji="0" lang="en-US" altLang="zh-CN" sz="24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0" lang="zh-CN" altLang="en-US" sz="24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kumimoji="0" lang="en-US" altLang="zh-CN" sz="24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5:12-13)</a:t>
            </a:r>
            <a:endParaRPr kumimoji="0" lang="en-US" altLang="zh-TW" sz="2400">
              <a:solidFill>
                <a:srgbClr val="8080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Joseph Fu Yong\from HP laptop\jobs in BCI full time teaching\desktop 3oct18\活石小组合照.jpg">
            <a:extLst>
              <a:ext uri="{FF2B5EF4-FFF2-40B4-BE49-F238E27FC236}">
                <a16:creationId xmlns:a16="http://schemas.microsoft.com/office/drawing/2014/main" id="{7DD7D001-8D19-4486-83BD-38D5A0113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1" y="614363"/>
            <a:ext cx="488632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D1F329C0-FE40-4D53-AD67-3705DB651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738" y="977901"/>
            <a:ext cx="3594100" cy="385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881063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40335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925638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447925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kumimoji="0"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又要彼此相顾，激发爱心，勉励行善。</a:t>
            </a:r>
            <a:endParaRPr kumimoji="0" lang="en-US" altLang="zh-CN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kumimoji="0"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你们不可停止聚会，好像那些停止惯了的人，倒要彼此劝勉。既知道（原文作看见）那日子临近，就更当如此。</a:t>
            </a:r>
            <a:endParaRPr kumimoji="0" lang="en-US" altLang="zh-CN" sz="2400">
              <a:solidFill>
                <a:srgbClr val="8080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kumimoji="0" lang="en-US" altLang="zh-CN" sz="24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0" lang="zh-CN" altLang="en-US" sz="24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r>
              <a:rPr kumimoji="0" lang="en-US" altLang="zh-CN" sz="24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10:24-25)</a:t>
            </a:r>
            <a:endParaRPr kumimoji="0" lang="en-US" altLang="zh-TW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E1E89B33-1F34-49E7-9BE0-730C892B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约壹</a:t>
            </a:r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4:19】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我们爱，因为神先爱我们。</a:t>
            </a:r>
          </a:p>
        </p:txBody>
      </p:sp>
    </p:spTree>
    <p:extLst>
      <p:ext uri="{BB962C8B-B14F-4D97-AF65-F5344CB8AC3E}">
        <p14:creationId xmlns:p14="http://schemas.microsoft.com/office/powerpoint/2010/main" val="2010024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994D8B06-8910-4B3A-A988-F6A52D27E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4963"/>
            <a:ext cx="9144000" cy="612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881063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40335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925638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447925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《</a:t>
            </a: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活出爱</a:t>
            </a:r>
            <a:r>
              <a:rPr kumimoji="0" lang="en-US" altLang="zh-CN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CN" sz="280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有一份爱 从天而来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比山高 比海深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测不透 摸不着 却看的见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因为有你 因为有我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甘心给 用心爱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把心中这一份爱 活出来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耶稣的爱激励我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敞开我的生命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让自己成为别人祝福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耶稣的爱点燃我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心中熊熊爱火</a:t>
            </a:r>
            <a:b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kumimoji="0" lang="zh-CN" altLang="en-US" sz="28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我们一起向世界 活出爱</a:t>
            </a:r>
            <a:endParaRPr kumimoji="0" lang="en-US" altLang="zh-TW" sz="280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" name="标题 2">
            <a:extLst>
              <a:ext uri="{FF2B5EF4-FFF2-40B4-BE49-F238E27FC236}">
                <a16:creationId xmlns:a16="http://schemas.microsoft.com/office/drawing/2014/main" id="{D22A8522-ECE9-4A07-B28F-CF5FD574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何为圣爱？</a:t>
            </a:r>
          </a:p>
        </p:txBody>
      </p:sp>
      <p:graphicFrame>
        <p:nvGraphicFramePr>
          <p:cNvPr id="8" name="内容占位符 3">
            <a:extLst>
              <a:ext uri="{FF2B5EF4-FFF2-40B4-BE49-F238E27FC236}">
                <a16:creationId xmlns:a16="http://schemas.microsoft.com/office/drawing/2014/main" id="{38AF9FBF-84C5-4B93-9625-B0DFCEAC1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25251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18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CBF6800-AEFA-4DAE-BF2D-87380780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altLang="zh-CN" sz="50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0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耶</a:t>
            </a:r>
            <a:r>
              <a:rPr lang="en-US" altLang="zh-CN" sz="50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31:3】</a:t>
            </a:r>
            <a:r>
              <a:rPr lang="zh-CN" altLang="en-US" sz="50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古时（或作“从远方”）耶和华向以色列（原文作“我”）显现，说：‘我以永远的爱爱你，因此我以慈爱吸引你。’</a:t>
            </a:r>
          </a:p>
        </p:txBody>
      </p:sp>
    </p:spTree>
    <p:extLst>
      <p:ext uri="{BB962C8B-B14F-4D97-AF65-F5344CB8AC3E}">
        <p14:creationId xmlns:p14="http://schemas.microsoft.com/office/powerpoint/2010/main" val="704531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2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AC6E60E-9ECA-490F-8E51-33A1D454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持守不移</a:t>
            </a:r>
          </a:p>
        </p:txBody>
      </p:sp>
      <p:graphicFrame>
        <p:nvGraphicFramePr>
          <p:cNvPr id="16" name="内容占位符 2">
            <a:extLst>
              <a:ext uri="{FF2B5EF4-FFF2-40B4-BE49-F238E27FC236}">
                <a16:creationId xmlns:a16="http://schemas.microsoft.com/office/drawing/2014/main" id="{8EC0C35D-8DB0-4812-AC4D-7B22646C2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65340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30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48BC52D0-8B01-458B-B6A3-67C26D3B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来</a:t>
            </a:r>
            <a:r>
              <a:rPr lang="en-US" altLang="zh-CN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4:15】</a:t>
            </a:r>
            <a:r>
              <a:rPr lang="zh-CN" alt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因我们的大祭司并非不能体恤我们的软弱，他也曾凡事受过试探，与我们一样，只是他没有犯罪。</a:t>
            </a:r>
          </a:p>
        </p:txBody>
      </p:sp>
    </p:spTree>
    <p:extLst>
      <p:ext uri="{BB962C8B-B14F-4D97-AF65-F5344CB8AC3E}">
        <p14:creationId xmlns:p14="http://schemas.microsoft.com/office/powerpoint/2010/main" val="2178541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B8A7C6D4-C60F-4F54-8D5B-11FAFB19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zh-CN" altLang="en-US" sz="4000">
                <a:solidFill>
                  <a:srgbClr val="FFFFFF"/>
                </a:solidFill>
              </a:rPr>
              <a:t>慈悯共情</a:t>
            </a: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1250281E-28F8-4093-BBD0-520151D378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15342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82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3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5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D577005A-D8B5-47FA-AD0A-BEAE49FC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CN" sz="42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【</a:t>
            </a:r>
            <a:r>
              <a:rPr lang="zh-CN" altLang="en-US" sz="42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腓</a:t>
            </a:r>
            <a:r>
              <a:rPr lang="en-US" altLang="zh-CN" sz="42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2:6-8】</a:t>
            </a:r>
            <a:r>
              <a:rPr lang="zh-CN" altLang="en-US" sz="42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他本有神的形像，不以自己与神同等为强夺的，反倒虚己，取了奴仆的形像，成为人的样式。既有人的样子，就自己卑微，存心顺服，以至于死，且死在十字架上。</a:t>
            </a:r>
          </a:p>
        </p:txBody>
      </p:sp>
    </p:spTree>
    <p:extLst>
      <p:ext uri="{BB962C8B-B14F-4D97-AF65-F5344CB8AC3E}">
        <p14:creationId xmlns:p14="http://schemas.microsoft.com/office/powerpoint/2010/main" val="1948559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Macintosh PowerPoint</Application>
  <PresentationFormat>宽屏</PresentationFormat>
  <Paragraphs>94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等线</vt:lpstr>
      <vt:lpstr>等线 Light</vt:lpstr>
      <vt:lpstr>SimHei</vt:lpstr>
      <vt:lpstr>微软雅黑</vt:lpstr>
      <vt:lpstr>Arial</vt:lpstr>
      <vt:lpstr>Calibri</vt:lpstr>
      <vt:lpstr>Office 主题​​</vt:lpstr>
      <vt:lpstr>Default Design</vt:lpstr>
      <vt:lpstr>活出圣爱</vt:lpstr>
      <vt:lpstr>【约13:35】你们若有彼此相爱的心，众人因此就认出你们是我的门徒了。”</vt:lpstr>
      <vt:lpstr>【约壹4:19】我们爱，因为神先爱我们。</vt:lpstr>
      <vt:lpstr>何为圣爱？</vt:lpstr>
      <vt:lpstr>【耶31:3】古时（或作“从远方”）耶和华向以色列（原文作“我”）显现，说：‘我以永远的爱爱你，因此我以慈爱吸引你。’</vt:lpstr>
      <vt:lpstr>持守不移</vt:lpstr>
      <vt:lpstr>【来4:15】因我们的大祭司并非不能体恤我们的软弱，他也曾凡事受过试探，与我们一样，只是他没有犯罪。</vt:lpstr>
      <vt:lpstr>慈悯共情</vt:lpstr>
      <vt:lpstr>【腓2:6-8】他本有神的形像，不以自己与神同等为强夺的，反倒虚己，取了奴仆的形像，成为人的样式。既有人的样子，就自己卑微，存心顺服，以至于死，且死在十字架上。</vt:lpstr>
      <vt:lpstr>虚己坚韧</vt:lpstr>
      <vt:lpstr>【犹1:9】天使长米迦勒为摩西的尸首与魔鬼争辩的时候，尚且不敢用毁谤的话罪责他，只说：“主责备你吧！”</vt:lpstr>
      <vt:lpstr>神为定准</vt:lpstr>
      <vt:lpstr>人之爱</vt:lpstr>
      <vt:lpstr>人——情欲之爱</vt:lpstr>
      <vt:lpstr>人——同伴之爱</vt:lpstr>
      <vt:lpstr>人——伦理之爱</vt:lpstr>
      <vt:lpstr>人——牺牲之爱</vt:lpstr>
      <vt:lpstr>神之爱</vt:lpstr>
      <vt:lpstr>【林前2:9】如经上所记：“神为爱他的人所预备的，是眼睛未曾看见，耳朵未曾听见，人心也未曾想到的。”</vt:lpstr>
      <vt:lpstr>神——全知之爱</vt:lpstr>
      <vt:lpstr>【弗1:4】就如神从创立世界以前，在基督里拣选了我们，使我们在他面前成为圣洁，无有瑕疵。</vt:lpstr>
      <vt:lpstr>神——大能之爱</vt:lpstr>
      <vt:lpstr>【何3:1】耶和华对我说：“你再去爱一个淫妇，就是她情人所爱的；好像以色列人，虽然偏向别神，喜爱葡萄饼，耶和华还是爱他们。”</vt:lpstr>
      <vt:lpstr>神——意志之爱</vt:lpstr>
      <vt:lpstr>【弗4:2-6】凡事谦虚、温柔、忍耐，用爱心互相宽容，用和平彼此联络，竭力保守圣灵所赐合而为一的心。身体只有一个，圣灵只有一个，正如你们蒙召，同有一个指望；一主，一信，一洗，一神，就是众人的父，超乎众人之上，贯乎众人之中，也住在众人之内。</vt:lpstr>
      <vt:lpstr>神——合一之爱</vt:lpstr>
      <vt:lpstr>【太11:30】因为我的轭是容易的，我的担子是轻省的。”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活出圣爱</dc:title>
  <dc:creator>WEIYANG LI</dc:creator>
  <cp:lastModifiedBy>WEIYANG LI</cp:lastModifiedBy>
  <cp:revision>2</cp:revision>
  <dcterms:created xsi:type="dcterms:W3CDTF">2019-12-01T07:09:47Z</dcterms:created>
  <dcterms:modified xsi:type="dcterms:W3CDTF">2019-12-01T07:24:27Z</dcterms:modified>
</cp:coreProperties>
</file>